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91" r:id="rId3"/>
    <p:sldId id="289" r:id="rId4"/>
    <p:sldId id="290" r:id="rId5"/>
    <p:sldId id="284" r:id="rId6"/>
    <p:sldId id="288" r:id="rId7"/>
    <p:sldId id="295" r:id="rId8"/>
    <p:sldId id="285" r:id="rId9"/>
    <p:sldId id="286" r:id="rId10"/>
    <p:sldId id="287" r:id="rId11"/>
    <p:sldId id="293" r:id="rId12"/>
    <p:sldId id="294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63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D3D0A-E048-4F7C-9E11-711FC35DA3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ED5BD90-1D12-4B64-B487-50C3C3139695}">
      <dgm:prSet/>
      <dgm:spPr/>
      <dgm:t>
        <a:bodyPr/>
        <a:lstStyle/>
        <a:p>
          <a:pPr rtl="0"/>
          <a:r>
            <a:rPr lang="ru-RU" dirty="0" smtClean="0"/>
            <a:t>от лат. </a:t>
          </a:r>
          <a:r>
            <a:rPr lang="en-US" dirty="0" err="1" smtClean="0"/>
            <a:t>novator</a:t>
          </a:r>
          <a:r>
            <a:rPr lang="ru-RU" dirty="0" smtClean="0"/>
            <a:t> — обновитель;</a:t>
          </a:r>
          <a:endParaRPr lang="ru-RU" dirty="0"/>
        </a:p>
      </dgm:t>
    </dgm:pt>
    <dgm:pt modelId="{C2641865-5EAE-4856-B9F2-58E6CABF272C}" type="parTrans" cxnId="{89AF63A0-B932-4E8C-AB1F-FDCBA99FBAE0}">
      <dgm:prSet/>
      <dgm:spPr/>
      <dgm:t>
        <a:bodyPr/>
        <a:lstStyle/>
        <a:p>
          <a:endParaRPr lang="ru-RU"/>
        </a:p>
      </dgm:t>
    </dgm:pt>
    <dgm:pt modelId="{A827F609-6BE7-44C6-8CAB-014D2DD9938B}" type="sibTrans" cxnId="{89AF63A0-B932-4E8C-AB1F-FDCBA99FBAE0}">
      <dgm:prSet/>
      <dgm:spPr/>
      <dgm:t>
        <a:bodyPr/>
        <a:lstStyle/>
        <a:p>
          <a:endParaRPr lang="ru-RU"/>
        </a:p>
      </dgm:t>
    </dgm:pt>
    <dgm:pt modelId="{8F97CEBE-1511-44A6-A0A7-2023349C1756}">
      <dgm:prSet/>
      <dgm:spPr/>
      <dgm:t>
        <a:bodyPr/>
        <a:lstStyle/>
        <a:p>
          <a:pPr rtl="0"/>
          <a:r>
            <a:rPr lang="ru-RU" dirty="0" smtClean="0"/>
            <a:t>новаторство в педагогической работе есть по существу настоящее открытие чего-то ранее неизвестного и использование чего означает коренное усовершенствование учебно-воспитательного процесса.</a:t>
          </a:r>
          <a:endParaRPr lang="ru-RU" dirty="0"/>
        </a:p>
      </dgm:t>
    </dgm:pt>
    <dgm:pt modelId="{D1B9E5D9-A9AC-4F22-8AB1-2EAC85AAF5FB}" type="parTrans" cxnId="{E03842ED-D6FA-4CD8-A738-FF08C974E577}">
      <dgm:prSet/>
      <dgm:spPr/>
      <dgm:t>
        <a:bodyPr/>
        <a:lstStyle/>
        <a:p>
          <a:endParaRPr lang="ru-RU"/>
        </a:p>
      </dgm:t>
    </dgm:pt>
    <dgm:pt modelId="{DA89FD79-D2ED-454E-985F-84557F7AC869}" type="sibTrans" cxnId="{E03842ED-D6FA-4CD8-A738-FF08C974E577}">
      <dgm:prSet/>
      <dgm:spPr/>
      <dgm:t>
        <a:bodyPr/>
        <a:lstStyle/>
        <a:p>
          <a:endParaRPr lang="ru-RU"/>
        </a:p>
      </dgm:t>
    </dgm:pt>
    <dgm:pt modelId="{82150CBC-986D-454A-B1F9-21919F02C0F6}" type="pres">
      <dgm:prSet presAssocID="{2C0D3D0A-E048-4F7C-9E11-711FC35DA3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FEC55E-78C3-43C0-823D-162C500BFEE4}" type="pres">
      <dgm:prSet presAssocID="{6ED5BD90-1D12-4B64-B487-50C3C313969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C486D-76DD-4E92-BB97-58FEE5CB76A0}" type="pres">
      <dgm:prSet presAssocID="{A827F609-6BE7-44C6-8CAB-014D2DD9938B}" presName="spacer" presStyleCnt="0"/>
      <dgm:spPr/>
    </dgm:pt>
    <dgm:pt modelId="{8B4E1981-B014-48DA-BD9D-C1A1A8CB2DED}" type="pres">
      <dgm:prSet presAssocID="{8F97CEBE-1511-44A6-A0A7-2023349C175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F63A0-B932-4E8C-AB1F-FDCBA99FBAE0}" srcId="{2C0D3D0A-E048-4F7C-9E11-711FC35DA3D8}" destId="{6ED5BD90-1D12-4B64-B487-50C3C3139695}" srcOrd="0" destOrd="0" parTransId="{C2641865-5EAE-4856-B9F2-58E6CABF272C}" sibTransId="{A827F609-6BE7-44C6-8CAB-014D2DD9938B}"/>
    <dgm:cxn modelId="{FDAA0C5F-8A8C-4853-80F7-E0518804EC2C}" type="presOf" srcId="{2C0D3D0A-E048-4F7C-9E11-711FC35DA3D8}" destId="{82150CBC-986D-454A-B1F9-21919F02C0F6}" srcOrd="0" destOrd="0" presId="urn:microsoft.com/office/officeart/2005/8/layout/vList2"/>
    <dgm:cxn modelId="{D578DB2D-FF1E-44A0-9516-7F70572ED61D}" type="presOf" srcId="{8F97CEBE-1511-44A6-A0A7-2023349C1756}" destId="{8B4E1981-B014-48DA-BD9D-C1A1A8CB2DED}" srcOrd="0" destOrd="0" presId="urn:microsoft.com/office/officeart/2005/8/layout/vList2"/>
    <dgm:cxn modelId="{E40F3B20-45C7-40B4-A473-53451C7AECD8}" type="presOf" srcId="{6ED5BD90-1D12-4B64-B487-50C3C3139695}" destId="{FCFEC55E-78C3-43C0-823D-162C500BFEE4}" srcOrd="0" destOrd="0" presId="urn:microsoft.com/office/officeart/2005/8/layout/vList2"/>
    <dgm:cxn modelId="{E03842ED-D6FA-4CD8-A738-FF08C974E577}" srcId="{2C0D3D0A-E048-4F7C-9E11-711FC35DA3D8}" destId="{8F97CEBE-1511-44A6-A0A7-2023349C1756}" srcOrd="1" destOrd="0" parTransId="{D1B9E5D9-A9AC-4F22-8AB1-2EAC85AAF5FB}" sibTransId="{DA89FD79-D2ED-454E-985F-84557F7AC869}"/>
    <dgm:cxn modelId="{B6D634BF-11B9-4A63-AD26-FDFEB85F65C1}" type="presParOf" srcId="{82150CBC-986D-454A-B1F9-21919F02C0F6}" destId="{FCFEC55E-78C3-43C0-823D-162C500BFEE4}" srcOrd="0" destOrd="0" presId="urn:microsoft.com/office/officeart/2005/8/layout/vList2"/>
    <dgm:cxn modelId="{77992460-6065-444A-AD6C-0D8EC11D8632}" type="presParOf" srcId="{82150CBC-986D-454A-B1F9-21919F02C0F6}" destId="{9ADC486D-76DD-4E92-BB97-58FEE5CB76A0}" srcOrd="1" destOrd="0" presId="urn:microsoft.com/office/officeart/2005/8/layout/vList2"/>
    <dgm:cxn modelId="{26A4CB13-72FE-4CDE-881B-12F4D6FAE91F}" type="presParOf" srcId="{82150CBC-986D-454A-B1F9-21919F02C0F6}" destId="{8B4E1981-B014-48DA-BD9D-C1A1A8CB2DE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109304-79E5-43F0-945C-C2683140C3A0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79561A-1952-4348-9333-55C04630FA4B}">
      <dgm:prSet/>
      <dgm:spPr/>
      <dgm:t>
        <a:bodyPr/>
        <a:lstStyle/>
        <a:p>
          <a:pPr algn="just" rtl="0"/>
          <a:r>
            <a:rPr lang="ru-RU" dirty="0" smtClean="0"/>
            <a:t>1. Осуществление педагогического процесса, обеспечивающего качество дошкольного образования, напрямую связано с повышением  профессионального мастерства педагогов детского сада. </a:t>
          </a:r>
          <a:endParaRPr lang="ru-RU" dirty="0"/>
        </a:p>
      </dgm:t>
    </dgm:pt>
    <dgm:pt modelId="{EA691DCB-8739-4829-8FAC-8DBA2BA286FF}" type="parTrans" cxnId="{34336766-F579-4801-89DE-5E6C20633955}">
      <dgm:prSet/>
      <dgm:spPr/>
      <dgm:t>
        <a:bodyPr/>
        <a:lstStyle/>
        <a:p>
          <a:endParaRPr lang="ru-RU"/>
        </a:p>
      </dgm:t>
    </dgm:pt>
    <dgm:pt modelId="{17AAC2D6-EC6F-4761-B31D-8D3CF82E2E86}" type="sibTrans" cxnId="{34336766-F579-4801-89DE-5E6C20633955}">
      <dgm:prSet/>
      <dgm:spPr/>
      <dgm:t>
        <a:bodyPr/>
        <a:lstStyle/>
        <a:p>
          <a:endParaRPr lang="ru-RU"/>
        </a:p>
      </dgm:t>
    </dgm:pt>
    <dgm:pt modelId="{4C060DF8-072F-4D2A-888F-43119CBD5121}">
      <dgm:prSet/>
      <dgm:spPr/>
      <dgm:t>
        <a:bodyPr/>
        <a:lstStyle/>
        <a:p>
          <a:pPr algn="just" rtl="0"/>
          <a:r>
            <a:rPr lang="ru-RU" dirty="0" smtClean="0"/>
            <a:t>2. Внесение и реализацию существенно новых,     прогрессивных теоретических идей, принципов и методов в процессе обучения и воспитания, благодаря чему обеспечивается высокое качество последних.</a:t>
          </a:r>
          <a:endParaRPr lang="ru-RU" dirty="0"/>
        </a:p>
      </dgm:t>
    </dgm:pt>
    <dgm:pt modelId="{DAA5ACF5-C2E1-4B2A-A44F-095E449F29F8}" type="parTrans" cxnId="{0ADC55CF-3E8B-4800-A84E-A18F42529DF4}">
      <dgm:prSet/>
      <dgm:spPr/>
      <dgm:t>
        <a:bodyPr/>
        <a:lstStyle/>
        <a:p>
          <a:endParaRPr lang="ru-RU"/>
        </a:p>
      </dgm:t>
    </dgm:pt>
    <dgm:pt modelId="{B37E0061-C65F-4FF5-9DA1-806CB884DFC3}" type="sibTrans" cxnId="{0ADC55CF-3E8B-4800-A84E-A18F42529DF4}">
      <dgm:prSet/>
      <dgm:spPr/>
      <dgm:t>
        <a:bodyPr/>
        <a:lstStyle/>
        <a:p>
          <a:endParaRPr lang="ru-RU"/>
        </a:p>
      </dgm:t>
    </dgm:pt>
    <dgm:pt modelId="{1FAEB350-275E-492B-A4A9-BC233643F679}">
      <dgm:prSet/>
      <dgm:spPr/>
      <dgm:t>
        <a:bodyPr/>
        <a:lstStyle/>
        <a:p>
          <a:pPr algn="just" rtl="0"/>
          <a:r>
            <a:rPr lang="ru-RU" dirty="0" smtClean="0"/>
            <a:t>3.Развитие кадрового потенциала, через сопровождение аттестации. </a:t>
          </a:r>
          <a:endParaRPr lang="ru-RU" dirty="0"/>
        </a:p>
      </dgm:t>
    </dgm:pt>
    <dgm:pt modelId="{D85062F1-2775-41C7-B443-973F8A9D85C1}" type="parTrans" cxnId="{F16A310D-FA20-44C5-83DF-757DAFBEE136}">
      <dgm:prSet/>
      <dgm:spPr/>
      <dgm:t>
        <a:bodyPr/>
        <a:lstStyle/>
        <a:p>
          <a:endParaRPr lang="ru-RU"/>
        </a:p>
      </dgm:t>
    </dgm:pt>
    <dgm:pt modelId="{5C83B911-AB49-49F5-A37B-BB8CBBB1916A}" type="sibTrans" cxnId="{F16A310D-FA20-44C5-83DF-757DAFBEE136}">
      <dgm:prSet/>
      <dgm:spPr/>
      <dgm:t>
        <a:bodyPr/>
        <a:lstStyle/>
        <a:p>
          <a:endParaRPr lang="ru-RU"/>
        </a:p>
      </dgm:t>
    </dgm:pt>
    <dgm:pt modelId="{8F11FAD0-AAF7-4A1B-BBCA-1A668EDD5741}" type="pres">
      <dgm:prSet presAssocID="{02109304-79E5-43F0-945C-C2683140C3A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6EF931-6617-472B-B930-B7DE6D6C8A70}" type="pres">
      <dgm:prSet presAssocID="{9279561A-1952-4348-9333-55C04630FA4B}" presName="composite" presStyleCnt="0"/>
      <dgm:spPr/>
    </dgm:pt>
    <dgm:pt modelId="{5D17E3D6-6A2B-4954-83F5-D0416363D646}" type="pres">
      <dgm:prSet presAssocID="{9279561A-1952-4348-9333-55C04630FA4B}" presName="imgShp" presStyleLbl="fgImgPlace1" presStyleIdx="0" presStyleCnt="3"/>
      <dgm:spPr/>
    </dgm:pt>
    <dgm:pt modelId="{FB1C97DF-F4F9-4BFC-BF32-AC6109D89E61}" type="pres">
      <dgm:prSet presAssocID="{9279561A-1952-4348-9333-55C04630FA4B}" presName="txShp" presStyleLbl="node1" presStyleIdx="0" presStyleCnt="3" custLinFactNeighborX="-1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CDD6A-A51B-49B6-A88B-45AD1AD77927}" type="pres">
      <dgm:prSet presAssocID="{17AAC2D6-EC6F-4761-B31D-8D3CF82E2E86}" presName="spacing" presStyleCnt="0"/>
      <dgm:spPr/>
    </dgm:pt>
    <dgm:pt modelId="{6F71FAF6-000B-4136-9EC4-319F8F8028C0}" type="pres">
      <dgm:prSet presAssocID="{4C060DF8-072F-4D2A-888F-43119CBD5121}" presName="composite" presStyleCnt="0"/>
      <dgm:spPr/>
    </dgm:pt>
    <dgm:pt modelId="{C727A6B0-BCD8-42E7-B809-F97EAF02E5DF}" type="pres">
      <dgm:prSet presAssocID="{4C060DF8-072F-4D2A-888F-43119CBD5121}" presName="imgShp" presStyleLbl="fgImgPlace1" presStyleIdx="1" presStyleCnt="3"/>
      <dgm:spPr/>
    </dgm:pt>
    <dgm:pt modelId="{97EDCE25-9A73-498D-84D3-98CE72ECFA8C}" type="pres">
      <dgm:prSet presAssocID="{4C060DF8-072F-4D2A-888F-43119CBD512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EC07F-BDCE-4177-B92D-5AA44B53FA75}" type="pres">
      <dgm:prSet presAssocID="{B37E0061-C65F-4FF5-9DA1-806CB884DFC3}" presName="spacing" presStyleCnt="0"/>
      <dgm:spPr/>
    </dgm:pt>
    <dgm:pt modelId="{20CD9372-64C8-467A-B3C7-789D89C2FFD7}" type="pres">
      <dgm:prSet presAssocID="{1FAEB350-275E-492B-A4A9-BC233643F679}" presName="composite" presStyleCnt="0"/>
      <dgm:spPr/>
    </dgm:pt>
    <dgm:pt modelId="{3CB7D410-EFF9-4892-A18C-B4D33A95F1C9}" type="pres">
      <dgm:prSet presAssocID="{1FAEB350-275E-492B-A4A9-BC233643F679}" presName="imgShp" presStyleLbl="fgImgPlace1" presStyleIdx="2" presStyleCnt="3"/>
      <dgm:spPr/>
    </dgm:pt>
    <dgm:pt modelId="{8448A2EA-B7B5-41C7-B02B-54DA64AED520}" type="pres">
      <dgm:prSet presAssocID="{1FAEB350-275E-492B-A4A9-BC233643F67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15C03C-7DE5-4350-9959-30A615FDF870}" type="presOf" srcId="{1FAEB350-275E-492B-A4A9-BC233643F679}" destId="{8448A2EA-B7B5-41C7-B02B-54DA64AED520}" srcOrd="0" destOrd="0" presId="urn:microsoft.com/office/officeart/2005/8/layout/vList3#1"/>
    <dgm:cxn modelId="{3FE0255A-E8F6-4780-8B98-BD4C059ECA85}" type="presOf" srcId="{02109304-79E5-43F0-945C-C2683140C3A0}" destId="{8F11FAD0-AAF7-4A1B-BBCA-1A668EDD5741}" srcOrd="0" destOrd="0" presId="urn:microsoft.com/office/officeart/2005/8/layout/vList3#1"/>
    <dgm:cxn modelId="{6A48B503-3BEB-4646-8775-75E256946A2F}" type="presOf" srcId="{9279561A-1952-4348-9333-55C04630FA4B}" destId="{FB1C97DF-F4F9-4BFC-BF32-AC6109D89E61}" srcOrd="0" destOrd="0" presId="urn:microsoft.com/office/officeart/2005/8/layout/vList3#1"/>
    <dgm:cxn modelId="{F16A310D-FA20-44C5-83DF-757DAFBEE136}" srcId="{02109304-79E5-43F0-945C-C2683140C3A0}" destId="{1FAEB350-275E-492B-A4A9-BC233643F679}" srcOrd="2" destOrd="0" parTransId="{D85062F1-2775-41C7-B443-973F8A9D85C1}" sibTransId="{5C83B911-AB49-49F5-A37B-BB8CBBB1916A}"/>
    <dgm:cxn modelId="{27AEF10A-BEAD-43C7-A59A-65E4AD5E8011}" type="presOf" srcId="{4C060DF8-072F-4D2A-888F-43119CBD5121}" destId="{97EDCE25-9A73-498D-84D3-98CE72ECFA8C}" srcOrd="0" destOrd="0" presId="urn:microsoft.com/office/officeart/2005/8/layout/vList3#1"/>
    <dgm:cxn modelId="{34336766-F579-4801-89DE-5E6C20633955}" srcId="{02109304-79E5-43F0-945C-C2683140C3A0}" destId="{9279561A-1952-4348-9333-55C04630FA4B}" srcOrd="0" destOrd="0" parTransId="{EA691DCB-8739-4829-8FAC-8DBA2BA286FF}" sibTransId="{17AAC2D6-EC6F-4761-B31D-8D3CF82E2E86}"/>
    <dgm:cxn modelId="{0ADC55CF-3E8B-4800-A84E-A18F42529DF4}" srcId="{02109304-79E5-43F0-945C-C2683140C3A0}" destId="{4C060DF8-072F-4D2A-888F-43119CBD5121}" srcOrd="1" destOrd="0" parTransId="{DAA5ACF5-C2E1-4B2A-A44F-095E449F29F8}" sibTransId="{B37E0061-C65F-4FF5-9DA1-806CB884DFC3}"/>
    <dgm:cxn modelId="{A4CAFAEA-AB23-4A68-9FEA-9B51A5E27BAA}" type="presParOf" srcId="{8F11FAD0-AAF7-4A1B-BBCA-1A668EDD5741}" destId="{676EF931-6617-472B-B930-B7DE6D6C8A70}" srcOrd="0" destOrd="0" presId="urn:microsoft.com/office/officeart/2005/8/layout/vList3#1"/>
    <dgm:cxn modelId="{67C7F840-23DC-442B-ADE7-1EC36F583167}" type="presParOf" srcId="{676EF931-6617-472B-B930-B7DE6D6C8A70}" destId="{5D17E3D6-6A2B-4954-83F5-D0416363D646}" srcOrd="0" destOrd="0" presId="urn:microsoft.com/office/officeart/2005/8/layout/vList3#1"/>
    <dgm:cxn modelId="{3A7C9C9D-4941-4739-B6C1-12161FD4EF48}" type="presParOf" srcId="{676EF931-6617-472B-B930-B7DE6D6C8A70}" destId="{FB1C97DF-F4F9-4BFC-BF32-AC6109D89E61}" srcOrd="1" destOrd="0" presId="urn:microsoft.com/office/officeart/2005/8/layout/vList3#1"/>
    <dgm:cxn modelId="{469A9514-BE22-4345-B1B1-E8FDB04E3DF7}" type="presParOf" srcId="{8F11FAD0-AAF7-4A1B-BBCA-1A668EDD5741}" destId="{D11CDD6A-A51B-49B6-A88B-45AD1AD77927}" srcOrd="1" destOrd="0" presId="urn:microsoft.com/office/officeart/2005/8/layout/vList3#1"/>
    <dgm:cxn modelId="{FD7658BE-51E5-4192-BEDC-F439FDEA21E4}" type="presParOf" srcId="{8F11FAD0-AAF7-4A1B-BBCA-1A668EDD5741}" destId="{6F71FAF6-000B-4136-9EC4-319F8F8028C0}" srcOrd="2" destOrd="0" presId="urn:microsoft.com/office/officeart/2005/8/layout/vList3#1"/>
    <dgm:cxn modelId="{C4557644-8134-4EA3-97EC-D58C937CC735}" type="presParOf" srcId="{6F71FAF6-000B-4136-9EC4-319F8F8028C0}" destId="{C727A6B0-BCD8-42E7-B809-F97EAF02E5DF}" srcOrd="0" destOrd="0" presId="urn:microsoft.com/office/officeart/2005/8/layout/vList3#1"/>
    <dgm:cxn modelId="{67DEAF09-B866-4458-97B0-4FC1C6953C69}" type="presParOf" srcId="{6F71FAF6-000B-4136-9EC4-319F8F8028C0}" destId="{97EDCE25-9A73-498D-84D3-98CE72ECFA8C}" srcOrd="1" destOrd="0" presId="urn:microsoft.com/office/officeart/2005/8/layout/vList3#1"/>
    <dgm:cxn modelId="{131B82B4-F77D-47F6-92C9-C01D57C44E65}" type="presParOf" srcId="{8F11FAD0-AAF7-4A1B-BBCA-1A668EDD5741}" destId="{5DAEC07F-BDCE-4177-B92D-5AA44B53FA75}" srcOrd="3" destOrd="0" presId="urn:microsoft.com/office/officeart/2005/8/layout/vList3#1"/>
    <dgm:cxn modelId="{C6AC5A00-5D5C-4019-AC53-7589C12CA5CC}" type="presParOf" srcId="{8F11FAD0-AAF7-4A1B-BBCA-1A668EDD5741}" destId="{20CD9372-64C8-467A-B3C7-789D89C2FFD7}" srcOrd="4" destOrd="0" presId="urn:microsoft.com/office/officeart/2005/8/layout/vList3#1"/>
    <dgm:cxn modelId="{69FE561E-2388-4421-B6D6-C2BFDD02DC06}" type="presParOf" srcId="{20CD9372-64C8-467A-B3C7-789D89C2FFD7}" destId="{3CB7D410-EFF9-4892-A18C-B4D33A95F1C9}" srcOrd="0" destOrd="0" presId="urn:microsoft.com/office/officeart/2005/8/layout/vList3#1"/>
    <dgm:cxn modelId="{5B9DDF04-2D56-4EE3-B3D1-AA43963F877D}" type="presParOf" srcId="{20CD9372-64C8-467A-B3C7-789D89C2FFD7}" destId="{8448A2EA-B7B5-41C7-B02B-54DA64AED52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AC44F6-BBDA-4119-8814-32D54E6AFD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90EE978-5C8C-4012-A8CB-05D3406EAFDB}">
      <dgm:prSet/>
      <dgm:spPr/>
      <dgm:t>
        <a:bodyPr/>
        <a:lstStyle/>
        <a:p>
          <a:pPr rtl="0"/>
          <a:r>
            <a:rPr lang="ru-RU" dirty="0" smtClean="0"/>
            <a:t>диагностическая;</a:t>
          </a:r>
          <a:endParaRPr lang="ru-RU" dirty="0"/>
        </a:p>
      </dgm:t>
    </dgm:pt>
    <dgm:pt modelId="{06093C90-89A8-4D5E-8F80-F1CBE801B3FF}" type="parTrans" cxnId="{F89CC56D-EC21-44DA-989A-8C833B97A534}">
      <dgm:prSet/>
      <dgm:spPr/>
      <dgm:t>
        <a:bodyPr/>
        <a:lstStyle/>
        <a:p>
          <a:endParaRPr lang="ru-RU"/>
        </a:p>
      </dgm:t>
    </dgm:pt>
    <dgm:pt modelId="{0379DB38-E060-4B15-A666-E89223E091C6}" type="sibTrans" cxnId="{F89CC56D-EC21-44DA-989A-8C833B97A534}">
      <dgm:prSet/>
      <dgm:spPr/>
      <dgm:t>
        <a:bodyPr/>
        <a:lstStyle/>
        <a:p>
          <a:endParaRPr lang="ru-RU"/>
        </a:p>
      </dgm:t>
    </dgm:pt>
    <dgm:pt modelId="{5C20FF31-D8C4-4D3B-9DC9-8775BF94F014}">
      <dgm:prSet/>
      <dgm:spPr/>
      <dgm:t>
        <a:bodyPr/>
        <a:lstStyle/>
        <a:p>
          <a:pPr rtl="0"/>
          <a:r>
            <a:rPr lang="ru-RU" dirty="0" err="1" smtClean="0"/>
            <a:t>ориентационно-прогностическая</a:t>
          </a:r>
          <a:r>
            <a:rPr lang="ru-RU" dirty="0" smtClean="0"/>
            <a:t>;</a:t>
          </a:r>
          <a:endParaRPr lang="ru-RU" dirty="0"/>
        </a:p>
      </dgm:t>
    </dgm:pt>
    <dgm:pt modelId="{F632E24E-F77D-4D7B-A97C-402E7395ECFD}" type="parTrans" cxnId="{73F79B98-83D9-4B6B-B414-56136D21F6FF}">
      <dgm:prSet/>
      <dgm:spPr/>
      <dgm:t>
        <a:bodyPr/>
        <a:lstStyle/>
        <a:p>
          <a:endParaRPr lang="ru-RU"/>
        </a:p>
      </dgm:t>
    </dgm:pt>
    <dgm:pt modelId="{8FC94C76-2CDF-4270-8F0F-455DFE9257C2}" type="sibTrans" cxnId="{73F79B98-83D9-4B6B-B414-56136D21F6FF}">
      <dgm:prSet/>
      <dgm:spPr/>
      <dgm:t>
        <a:bodyPr/>
        <a:lstStyle/>
        <a:p>
          <a:endParaRPr lang="ru-RU"/>
        </a:p>
      </dgm:t>
    </dgm:pt>
    <dgm:pt modelId="{56ABED52-4F40-4718-8AD7-5304C2CAD557}">
      <dgm:prSet/>
      <dgm:spPr/>
      <dgm:t>
        <a:bodyPr/>
        <a:lstStyle/>
        <a:p>
          <a:pPr rtl="0"/>
          <a:r>
            <a:rPr lang="ru-RU" dirty="0" smtClean="0"/>
            <a:t>конструктивно-проектировочная;</a:t>
          </a:r>
          <a:endParaRPr lang="ru-RU" dirty="0"/>
        </a:p>
      </dgm:t>
    </dgm:pt>
    <dgm:pt modelId="{C635AC05-6588-4350-A8D4-C73D74C11DF7}" type="parTrans" cxnId="{812552FA-11BA-40A9-9E39-0C4360B11E7B}">
      <dgm:prSet/>
      <dgm:spPr/>
      <dgm:t>
        <a:bodyPr/>
        <a:lstStyle/>
        <a:p>
          <a:endParaRPr lang="ru-RU"/>
        </a:p>
      </dgm:t>
    </dgm:pt>
    <dgm:pt modelId="{E78E969D-759C-4F97-ABFD-C08C0677AA3F}" type="sibTrans" cxnId="{812552FA-11BA-40A9-9E39-0C4360B11E7B}">
      <dgm:prSet/>
      <dgm:spPr/>
      <dgm:t>
        <a:bodyPr/>
        <a:lstStyle/>
        <a:p>
          <a:endParaRPr lang="ru-RU"/>
        </a:p>
      </dgm:t>
    </dgm:pt>
    <dgm:pt modelId="{D001CAF2-F87C-4A0F-8850-788E4B064F35}">
      <dgm:prSet/>
      <dgm:spPr/>
      <dgm:t>
        <a:bodyPr/>
        <a:lstStyle/>
        <a:p>
          <a:pPr rtl="0"/>
          <a:r>
            <a:rPr lang="ru-RU" dirty="0" smtClean="0"/>
            <a:t>организаторская;</a:t>
          </a:r>
          <a:endParaRPr lang="ru-RU" dirty="0"/>
        </a:p>
      </dgm:t>
    </dgm:pt>
    <dgm:pt modelId="{C025D99B-76FC-458C-93F2-7BB387B09465}" type="parTrans" cxnId="{D409EED4-492E-4176-952E-5078075EA4BF}">
      <dgm:prSet/>
      <dgm:spPr/>
      <dgm:t>
        <a:bodyPr/>
        <a:lstStyle/>
        <a:p>
          <a:endParaRPr lang="ru-RU"/>
        </a:p>
      </dgm:t>
    </dgm:pt>
    <dgm:pt modelId="{F738F170-2790-488A-9A26-0DB61295609D}" type="sibTrans" cxnId="{D409EED4-492E-4176-952E-5078075EA4BF}">
      <dgm:prSet/>
      <dgm:spPr/>
      <dgm:t>
        <a:bodyPr/>
        <a:lstStyle/>
        <a:p>
          <a:endParaRPr lang="ru-RU"/>
        </a:p>
      </dgm:t>
    </dgm:pt>
    <dgm:pt modelId="{3AAA4E11-9D97-42D5-9A43-3B90B6957664}">
      <dgm:prSet/>
      <dgm:spPr/>
      <dgm:t>
        <a:bodyPr/>
        <a:lstStyle/>
        <a:p>
          <a:pPr rtl="0"/>
          <a:r>
            <a:rPr lang="ru-RU" dirty="0" smtClean="0"/>
            <a:t>информационно-объяснительная;</a:t>
          </a:r>
          <a:endParaRPr lang="ru-RU" dirty="0"/>
        </a:p>
      </dgm:t>
    </dgm:pt>
    <dgm:pt modelId="{243D260F-20B4-4223-BE96-80DD2ECB8CA9}" type="parTrans" cxnId="{9FA3D953-3E21-4C94-ADA4-F2C615C05E67}">
      <dgm:prSet/>
      <dgm:spPr/>
      <dgm:t>
        <a:bodyPr/>
        <a:lstStyle/>
        <a:p>
          <a:endParaRPr lang="ru-RU"/>
        </a:p>
      </dgm:t>
    </dgm:pt>
    <dgm:pt modelId="{560E9032-950B-4DD0-8BB9-AC18E6931FFC}" type="sibTrans" cxnId="{9FA3D953-3E21-4C94-ADA4-F2C615C05E67}">
      <dgm:prSet/>
      <dgm:spPr/>
      <dgm:t>
        <a:bodyPr/>
        <a:lstStyle/>
        <a:p>
          <a:endParaRPr lang="ru-RU"/>
        </a:p>
      </dgm:t>
    </dgm:pt>
    <dgm:pt modelId="{E759A548-638E-4F06-9273-A2F89420B5A9}">
      <dgm:prSet/>
      <dgm:spPr/>
      <dgm:t>
        <a:bodyPr/>
        <a:lstStyle/>
        <a:p>
          <a:pPr rtl="0"/>
          <a:r>
            <a:rPr lang="ru-RU" dirty="0" smtClean="0"/>
            <a:t>коммуникативно-стимулирующая;</a:t>
          </a:r>
          <a:endParaRPr lang="ru-RU" dirty="0"/>
        </a:p>
      </dgm:t>
    </dgm:pt>
    <dgm:pt modelId="{9989C1EC-9D3C-4ECC-AD24-52EFE5A76CAA}" type="parTrans" cxnId="{5B00919E-8B3F-4155-80F2-771DE61B918D}">
      <dgm:prSet/>
      <dgm:spPr/>
      <dgm:t>
        <a:bodyPr/>
        <a:lstStyle/>
        <a:p>
          <a:endParaRPr lang="ru-RU"/>
        </a:p>
      </dgm:t>
    </dgm:pt>
    <dgm:pt modelId="{7F97A1E2-695F-4FFA-A7A5-CC0BAAEC5EC9}" type="sibTrans" cxnId="{5B00919E-8B3F-4155-80F2-771DE61B918D}">
      <dgm:prSet/>
      <dgm:spPr/>
      <dgm:t>
        <a:bodyPr/>
        <a:lstStyle/>
        <a:p>
          <a:endParaRPr lang="ru-RU"/>
        </a:p>
      </dgm:t>
    </dgm:pt>
    <dgm:pt modelId="{0E6D17A7-9014-4846-AC0F-AC00BBD373F4}">
      <dgm:prSet/>
      <dgm:spPr/>
      <dgm:t>
        <a:bodyPr/>
        <a:lstStyle/>
        <a:p>
          <a:pPr rtl="0"/>
          <a:r>
            <a:rPr lang="ru-RU" dirty="0" smtClean="0"/>
            <a:t>аналитико-оценочная;</a:t>
          </a:r>
          <a:endParaRPr lang="ru-RU" dirty="0"/>
        </a:p>
      </dgm:t>
    </dgm:pt>
    <dgm:pt modelId="{D1D2060B-8CEC-4C3F-8672-87CA8B33BD34}" type="parTrans" cxnId="{587298A7-2371-44AE-98EE-A7E9A3B651E4}">
      <dgm:prSet/>
      <dgm:spPr/>
      <dgm:t>
        <a:bodyPr/>
        <a:lstStyle/>
        <a:p>
          <a:endParaRPr lang="ru-RU"/>
        </a:p>
      </dgm:t>
    </dgm:pt>
    <dgm:pt modelId="{ECCE9096-5F77-459A-A693-D5441A8F4A0E}" type="sibTrans" cxnId="{587298A7-2371-44AE-98EE-A7E9A3B651E4}">
      <dgm:prSet/>
      <dgm:spPr/>
      <dgm:t>
        <a:bodyPr/>
        <a:lstStyle/>
        <a:p>
          <a:endParaRPr lang="ru-RU"/>
        </a:p>
      </dgm:t>
    </dgm:pt>
    <dgm:pt modelId="{E8B94B6F-BBC7-47BA-98E2-95A21A679029}">
      <dgm:prSet/>
      <dgm:spPr/>
      <dgm:t>
        <a:bodyPr/>
        <a:lstStyle/>
        <a:p>
          <a:pPr rtl="0"/>
          <a:r>
            <a:rPr lang="ru-RU" dirty="0" err="1" smtClean="0"/>
            <a:t>исследовательско-творческая</a:t>
          </a:r>
          <a:r>
            <a:rPr lang="ru-RU" dirty="0" smtClean="0"/>
            <a:t>.</a:t>
          </a:r>
          <a:endParaRPr lang="ru-RU" dirty="0"/>
        </a:p>
      </dgm:t>
    </dgm:pt>
    <dgm:pt modelId="{B2F52F76-FEB0-49FD-BC22-05C20A3CD5D0}" type="parTrans" cxnId="{5C35524D-9E99-4DB8-A2F7-F8B8C4C40376}">
      <dgm:prSet/>
      <dgm:spPr/>
      <dgm:t>
        <a:bodyPr/>
        <a:lstStyle/>
        <a:p>
          <a:endParaRPr lang="ru-RU"/>
        </a:p>
      </dgm:t>
    </dgm:pt>
    <dgm:pt modelId="{048532AB-9A85-4DA5-8054-70F14ECDD3D8}" type="sibTrans" cxnId="{5C35524D-9E99-4DB8-A2F7-F8B8C4C40376}">
      <dgm:prSet/>
      <dgm:spPr/>
      <dgm:t>
        <a:bodyPr/>
        <a:lstStyle/>
        <a:p>
          <a:endParaRPr lang="ru-RU"/>
        </a:p>
      </dgm:t>
    </dgm:pt>
    <dgm:pt modelId="{66D7BF51-F15F-476E-A941-B338D3C473F3}" type="pres">
      <dgm:prSet presAssocID="{5BAC44F6-BBDA-4119-8814-32D54E6AFD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3C173-1ED6-47C2-833F-DB9015F63126}" type="pres">
      <dgm:prSet presAssocID="{190EE978-5C8C-4012-A8CB-05D3406EAFDB}" presName="linNode" presStyleCnt="0"/>
      <dgm:spPr/>
    </dgm:pt>
    <dgm:pt modelId="{A0D02364-F6C1-4905-927F-58DAC5BB1F63}" type="pres">
      <dgm:prSet presAssocID="{190EE978-5C8C-4012-A8CB-05D3406EAFDB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449E0-5422-40E2-A48D-A629EEA7B3E3}" type="pres">
      <dgm:prSet presAssocID="{0379DB38-E060-4B15-A666-E89223E091C6}" presName="sp" presStyleCnt="0"/>
      <dgm:spPr/>
    </dgm:pt>
    <dgm:pt modelId="{FC5B6B19-508C-4D3D-8173-D7AA2BA34884}" type="pres">
      <dgm:prSet presAssocID="{5C20FF31-D8C4-4D3B-9DC9-8775BF94F014}" presName="linNode" presStyleCnt="0"/>
      <dgm:spPr/>
    </dgm:pt>
    <dgm:pt modelId="{5E1E9194-8C79-4EAB-AE5B-42B18D487DD7}" type="pres">
      <dgm:prSet presAssocID="{5C20FF31-D8C4-4D3B-9DC9-8775BF94F014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98D30-08D3-40EF-A09B-E54925CBD88A}" type="pres">
      <dgm:prSet presAssocID="{8FC94C76-2CDF-4270-8F0F-455DFE9257C2}" presName="sp" presStyleCnt="0"/>
      <dgm:spPr/>
    </dgm:pt>
    <dgm:pt modelId="{662048BC-6FC8-43DF-9C21-DEAFEC17C6AC}" type="pres">
      <dgm:prSet presAssocID="{56ABED52-4F40-4718-8AD7-5304C2CAD557}" presName="linNode" presStyleCnt="0"/>
      <dgm:spPr/>
    </dgm:pt>
    <dgm:pt modelId="{D35DF10B-1A9B-4233-A49A-C57085A64F06}" type="pres">
      <dgm:prSet presAssocID="{56ABED52-4F40-4718-8AD7-5304C2CAD557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551E5-1EAD-43E6-BCE0-A68AB5376A5D}" type="pres">
      <dgm:prSet presAssocID="{E78E969D-759C-4F97-ABFD-C08C0677AA3F}" presName="sp" presStyleCnt="0"/>
      <dgm:spPr/>
    </dgm:pt>
    <dgm:pt modelId="{C20ACA22-B7A7-46D3-A9F0-54CE3B848F81}" type="pres">
      <dgm:prSet presAssocID="{D001CAF2-F87C-4A0F-8850-788E4B064F35}" presName="linNode" presStyleCnt="0"/>
      <dgm:spPr/>
    </dgm:pt>
    <dgm:pt modelId="{B789F04D-C0BC-4BD7-80A4-BE51BBBECD78}" type="pres">
      <dgm:prSet presAssocID="{D001CAF2-F87C-4A0F-8850-788E4B064F35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9693C-6920-46F4-883F-F4410B168CB3}" type="pres">
      <dgm:prSet presAssocID="{F738F170-2790-488A-9A26-0DB61295609D}" presName="sp" presStyleCnt="0"/>
      <dgm:spPr/>
    </dgm:pt>
    <dgm:pt modelId="{E978156A-8DE1-47C7-BCBB-B17B2708D208}" type="pres">
      <dgm:prSet presAssocID="{3AAA4E11-9D97-42D5-9A43-3B90B6957664}" presName="linNode" presStyleCnt="0"/>
      <dgm:spPr/>
    </dgm:pt>
    <dgm:pt modelId="{22BC790D-E5F6-4DC1-AF23-AC4BC89F1067}" type="pres">
      <dgm:prSet presAssocID="{3AAA4E11-9D97-42D5-9A43-3B90B6957664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4329A-C3BB-40B5-8D5C-54021160A63B}" type="pres">
      <dgm:prSet presAssocID="{560E9032-950B-4DD0-8BB9-AC18E6931FFC}" presName="sp" presStyleCnt="0"/>
      <dgm:spPr/>
    </dgm:pt>
    <dgm:pt modelId="{D14CCEDE-8F36-4D77-8C0C-9ABF6217E85F}" type="pres">
      <dgm:prSet presAssocID="{E759A548-638E-4F06-9273-A2F89420B5A9}" presName="linNode" presStyleCnt="0"/>
      <dgm:spPr/>
    </dgm:pt>
    <dgm:pt modelId="{C0B1E4AB-7362-4AD4-B80B-CCBFFB483838}" type="pres">
      <dgm:prSet presAssocID="{E759A548-638E-4F06-9273-A2F89420B5A9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68A4A-EAAB-4813-B2F5-B2A8D5379B16}" type="pres">
      <dgm:prSet presAssocID="{7F97A1E2-695F-4FFA-A7A5-CC0BAAEC5EC9}" presName="sp" presStyleCnt="0"/>
      <dgm:spPr/>
    </dgm:pt>
    <dgm:pt modelId="{E2EBE21B-FBE0-4690-9042-9AD601678CC7}" type="pres">
      <dgm:prSet presAssocID="{0E6D17A7-9014-4846-AC0F-AC00BBD373F4}" presName="linNode" presStyleCnt="0"/>
      <dgm:spPr/>
    </dgm:pt>
    <dgm:pt modelId="{9A246C9A-B062-4B48-99BB-B79E751BDFF6}" type="pres">
      <dgm:prSet presAssocID="{0E6D17A7-9014-4846-AC0F-AC00BBD373F4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98DD2-F971-4465-8AF7-6A096276AB1E}" type="pres">
      <dgm:prSet presAssocID="{ECCE9096-5F77-459A-A693-D5441A8F4A0E}" presName="sp" presStyleCnt="0"/>
      <dgm:spPr/>
    </dgm:pt>
    <dgm:pt modelId="{73FF5655-81C0-4575-8E94-542485429DCF}" type="pres">
      <dgm:prSet presAssocID="{E8B94B6F-BBC7-47BA-98E2-95A21A679029}" presName="linNode" presStyleCnt="0"/>
      <dgm:spPr/>
    </dgm:pt>
    <dgm:pt modelId="{8C415E47-5EAF-4D08-AB52-9679D182B81A}" type="pres">
      <dgm:prSet presAssocID="{E8B94B6F-BBC7-47BA-98E2-95A21A679029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35524D-9E99-4DB8-A2F7-F8B8C4C40376}" srcId="{5BAC44F6-BBDA-4119-8814-32D54E6AFD6A}" destId="{E8B94B6F-BBC7-47BA-98E2-95A21A679029}" srcOrd="7" destOrd="0" parTransId="{B2F52F76-FEB0-49FD-BC22-05C20A3CD5D0}" sibTransId="{048532AB-9A85-4DA5-8054-70F14ECDD3D8}"/>
    <dgm:cxn modelId="{D0ABAE8B-1377-4F20-96FF-4A184AC7D8AF}" type="presOf" srcId="{D001CAF2-F87C-4A0F-8850-788E4B064F35}" destId="{B789F04D-C0BC-4BD7-80A4-BE51BBBECD78}" srcOrd="0" destOrd="0" presId="urn:microsoft.com/office/officeart/2005/8/layout/vList5"/>
    <dgm:cxn modelId="{D5C4E505-F379-48FF-8AD7-C88A0A41B814}" type="presOf" srcId="{E8B94B6F-BBC7-47BA-98E2-95A21A679029}" destId="{8C415E47-5EAF-4D08-AB52-9679D182B81A}" srcOrd="0" destOrd="0" presId="urn:microsoft.com/office/officeart/2005/8/layout/vList5"/>
    <dgm:cxn modelId="{F2768CCD-E169-460E-B5F0-7077E72A6506}" type="presOf" srcId="{5BAC44F6-BBDA-4119-8814-32D54E6AFD6A}" destId="{66D7BF51-F15F-476E-A941-B338D3C473F3}" srcOrd="0" destOrd="0" presId="urn:microsoft.com/office/officeart/2005/8/layout/vList5"/>
    <dgm:cxn modelId="{B22A98E3-49BB-4EE8-88C9-573CFEE83F34}" type="presOf" srcId="{56ABED52-4F40-4718-8AD7-5304C2CAD557}" destId="{D35DF10B-1A9B-4233-A49A-C57085A64F06}" srcOrd="0" destOrd="0" presId="urn:microsoft.com/office/officeart/2005/8/layout/vList5"/>
    <dgm:cxn modelId="{587298A7-2371-44AE-98EE-A7E9A3B651E4}" srcId="{5BAC44F6-BBDA-4119-8814-32D54E6AFD6A}" destId="{0E6D17A7-9014-4846-AC0F-AC00BBD373F4}" srcOrd="6" destOrd="0" parTransId="{D1D2060B-8CEC-4C3F-8672-87CA8B33BD34}" sibTransId="{ECCE9096-5F77-459A-A693-D5441A8F4A0E}"/>
    <dgm:cxn modelId="{0ED749F1-B9A9-489B-AADC-BBA7EB95EA2B}" type="presOf" srcId="{3AAA4E11-9D97-42D5-9A43-3B90B6957664}" destId="{22BC790D-E5F6-4DC1-AF23-AC4BC89F1067}" srcOrd="0" destOrd="0" presId="urn:microsoft.com/office/officeart/2005/8/layout/vList5"/>
    <dgm:cxn modelId="{9FA3D953-3E21-4C94-ADA4-F2C615C05E67}" srcId="{5BAC44F6-BBDA-4119-8814-32D54E6AFD6A}" destId="{3AAA4E11-9D97-42D5-9A43-3B90B6957664}" srcOrd="4" destOrd="0" parTransId="{243D260F-20B4-4223-BE96-80DD2ECB8CA9}" sibTransId="{560E9032-950B-4DD0-8BB9-AC18E6931FFC}"/>
    <dgm:cxn modelId="{ED16F7AE-034D-4C0E-ADB4-8BB91A918026}" type="presOf" srcId="{E759A548-638E-4F06-9273-A2F89420B5A9}" destId="{C0B1E4AB-7362-4AD4-B80B-CCBFFB483838}" srcOrd="0" destOrd="0" presId="urn:microsoft.com/office/officeart/2005/8/layout/vList5"/>
    <dgm:cxn modelId="{812552FA-11BA-40A9-9E39-0C4360B11E7B}" srcId="{5BAC44F6-BBDA-4119-8814-32D54E6AFD6A}" destId="{56ABED52-4F40-4718-8AD7-5304C2CAD557}" srcOrd="2" destOrd="0" parTransId="{C635AC05-6588-4350-A8D4-C73D74C11DF7}" sibTransId="{E78E969D-759C-4F97-ABFD-C08C0677AA3F}"/>
    <dgm:cxn modelId="{F3291787-62D3-44C1-9F2A-C9655BD4144B}" type="presOf" srcId="{190EE978-5C8C-4012-A8CB-05D3406EAFDB}" destId="{A0D02364-F6C1-4905-927F-58DAC5BB1F63}" srcOrd="0" destOrd="0" presId="urn:microsoft.com/office/officeart/2005/8/layout/vList5"/>
    <dgm:cxn modelId="{5B00919E-8B3F-4155-80F2-771DE61B918D}" srcId="{5BAC44F6-BBDA-4119-8814-32D54E6AFD6A}" destId="{E759A548-638E-4F06-9273-A2F89420B5A9}" srcOrd="5" destOrd="0" parTransId="{9989C1EC-9D3C-4ECC-AD24-52EFE5A76CAA}" sibTransId="{7F97A1E2-695F-4FFA-A7A5-CC0BAAEC5EC9}"/>
    <dgm:cxn modelId="{73F79B98-83D9-4B6B-B414-56136D21F6FF}" srcId="{5BAC44F6-BBDA-4119-8814-32D54E6AFD6A}" destId="{5C20FF31-D8C4-4D3B-9DC9-8775BF94F014}" srcOrd="1" destOrd="0" parTransId="{F632E24E-F77D-4D7B-A97C-402E7395ECFD}" sibTransId="{8FC94C76-2CDF-4270-8F0F-455DFE9257C2}"/>
    <dgm:cxn modelId="{ED76FD76-04CD-44B1-A5AD-D35AADDFAF8C}" type="presOf" srcId="{0E6D17A7-9014-4846-AC0F-AC00BBD373F4}" destId="{9A246C9A-B062-4B48-99BB-B79E751BDFF6}" srcOrd="0" destOrd="0" presId="urn:microsoft.com/office/officeart/2005/8/layout/vList5"/>
    <dgm:cxn modelId="{D409EED4-492E-4176-952E-5078075EA4BF}" srcId="{5BAC44F6-BBDA-4119-8814-32D54E6AFD6A}" destId="{D001CAF2-F87C-4A0F-8850-788E4B064F35}" srcOrd="3" destOrd="0" parTransId="{C025D99B-76FC-458C-93F2-7BB387B09465}" sibTransId="{F738F170-2790-488A-9A26-0DB61295609D}"/>
    <dgm:cxn modelId="{C9629B1B-B07D-455E-A032-16784EFBEE7D}" type="presOf" srcId="{5C20FF31-D8C4-4D3B-9DC9-8775BF94F014}" destId="{5E1E9194-8C79-4EAB-AE5B-42B18D487DD7}" srcOrd="0" destOrd="0" presId="urn:microsoft.com/office/officeart/2005/8/layout/vList5"/>
    <dgm:cxn modelId="{F89CC56D-EC21-44DA-989A-8C833B97A534}" srcId="{5BAC44F6-BBDA-4119-8814-32D54E6AFD6A}" destId="{190EE978-5C8C-4012-A8CB-05D3406EAFDB}" srcOrd="0" destOrd="0" parTransId="{06093C90-89A8-4D5E-8F80-F1CBE801B3FF}" sibTransId="{0379DB38-E060-4B15-A666-E89223E091C6}"/>
    <dgm:cxn modelId="{3FC46521-F698-4C43-8E96-46AABD5FDC8E}" type="presParOf" srcId="{66D7BF51-F15F-476E-A941-B338D3C473F3}" destId="{6E83C173-1ED6-47C2-833F-DB9015F63126}" srcOrd="0" destOrd="0" presId="urn:microsoft.com/office/officeart/2005/8/layout/vList5"/>
    <dgm:cxn modelId="{7241C703-85B3-41A9-B014-B1671D11BE02}" type="presParOf" srcId="{6E83C173-1ED6-47C2-833F-DB9015F63126}" destId="{A0D02364-F6C1-4905-927F-58DAC5BB1F63}" srcOrd="0" destOrd="0" presId="urn:microsoft.com/office/officeart/2005/8/layout/vList5"/>
    <dgm:cxn modelId="{9572E6DA-BC6F-4CF6-9237-5FAD9818D235}" type="presParOf" srcId="{66D7BF51-F15F-476E-A941-B338D3C473F3}" destId="{583449E0-5422-40E2-A48D-A629EEA7B3E3}" srcOrd="1" destOrd="0" presId="urn:microsoft.com/office/officeart/2005/8/layout/vList5"/>
    <dgm:cxn modelId="{0D9E2422-B286-42E1-8207-33F4F237E5CC}" type="presParOf" srcId="{66D7BF51-F15F-476E-A941-B338D3C473F3}" destId="{FC5B6B19-508C-4D3D-8173-D7AA2BA34884}" srcOrd="2" destOrd="0" presId="urn:microsoft.com/office/officeart/2005/8/layout/vList5"/>
    <dgm:cxn modelId="{DB0CB0DC-1DF6-43D9-9CCE-39BEEC82C82A}" type="presParOf" srcId="{FC5B6B19-508C-4D3D-8173-D7AA2BA34884}" destId="{5E1E9194-8C79-4EAB-AE5B-42B18D487DD7}" srcOrd="0" destOrd="0" presId="urn:microsoft.com/office/officeart/2005/8/layout/vList5"/>
    <dgm:cxn modelId="{C0E57803-E970-44A7-BC4B-39B893574E88}" type="presParOf" srcId="{66D7BF51-F15F-476E-A941-B338D3C473F3}" destId="{B1198D30-08D3-40EF-A09B-E54925CBD88A}" srcOrd="3" destOrd="0" presId="urn:microsoft.com/office/officeart/2005/8/layout/vList5"/>
    <dgm:cxn modelId="{EBB8530B-96D8-4D41-B9E3-764246098FF5}" type="presParOf" srcId="{66D7BF51-F15F-476E-A941-B338D3C473F3}" destId="{662048BC-6FC8-43DF-9C21-DEAFEC17C6AC}" srcOrd="4" destOrd="0" presId="urn:microsoft.com/office/officeart/2005/8/layout/vList5"/>
    <dgm:cxn modelId="{0B9BE0AB-509F-472D-AF22-EB683C27C20D}" type="presParOf" srcId="{662048BC-6FC8-43DF-9C21-DEAFEC17C6AC}" destId="{D35DF10B-1A9B-4233-A49A-C57085A64F06}" srcOrd="0" destOrd="0" presId="urn:microsoft.com/office/officeart/2005/8/layout/vList5"/>
    <dgm:cxn modelId="{8A9B97BF-4864-4B7A-B6DF-18E43B8DF158}" type="presParOf" srcId="{66D7BF51-F15F-476E-A941-B338D3C473F3}" destId="{895551E5-1EAD-43E6-BCE0-A68AB5376A5D}" srcOrd="5" destOrd="0" presId="urn:microsoft.com/office/officeart/2005/8/layout/vList5"/>
    <dgm:cxn modelId="{88A537CE-D65E-4C9B-9E1C-E346FDB8959B}" type="presParOf" srcId="{66D7BF51-F15F-476E-A941-B338D3C473F3}" destId="{C20ACA22-B7A7-46D3-A9F0-54CE3B848F81}" srcOrd="6" destOrd="0" presId="urn:microsoft.com/office/officeart/2005/8/layout/vList5"/>
    <dgm:cxn modelId="{2A89FB95-798D-4359-B9E7-50A7B78CD1B7}" type="presParOf" srcId="{C20ACA22-B7A7-46D3-A9F0-54CE3B848F81}" destId="{B789F04D-C0BC-4BD7-80A4-BE51BBBECD78}" srcOrd="0" destOrd="0" presId="urn:microsoft.com/office/officeart/2005/8/layout/vList5"/>
    <dgm:cxn modelId="{BF1A2659-B85D-4658-BC62-633A01619E95}" type="presParOf" srcId="{66D7BF51-F15F-476E-A941-B338D3C473F3}" destId="{0E19693C-6920-46F4-883F-F4410B168CB3}" srcOrd="7" destOrd="0" presId="urn:microsoft.com/office/officeart/2005/8/layout/vList5"/>
    <dgm:cxn modelId="{D1A3B1EB-1F3B-4CC6-8EA4-DBDBE7DE4A35}" type="presParOf" srcId="{66D7BF51-F15F-476E-A941-B338D3C473F3}" destId="{E978156A-8DE1-47C7-BCBB-B17B2708D208}" srcOrd="8" destOrd="0" presId="urn:microsoft.com/office/officeart/2005/8/layout/vList5"/>
    <dgm:cxn modelId="{13479C4C-B121-4108-8083-17D51C001804}" type="presParOf" srcId="{E978156A-8DE1-47C7-BCBB-B17B2708D208}" destId="{22BC790D-E5F6-4DC1-AF23-AC4BC89F1067}" srcOrd="0" destOrd="0" presId="urn:microsoft.com/office/officeart/2005/8/layout/vList5"/>
    <dgm:cxn modelId="{88860EC9-5E18-45D1-81D7-2E58850D3D2D}" type="presParOf" srcId="{66D7BF51-F15F-476E-A941-B338D3C473F3}" destId="{DFF4329A-C3BB-40B5-8D5C-54021160A63B}" srcOrd="9" destOrd="0" presId="urn:microsoft.com/office/officeart/2005/8/layout/vList5"/>
    <dgm:cxn modelId="{7520E57C-36BB-4516-A9EF-EED961D1A9C8}" type="presParOf" srcId="{66D7BF51-F15F-476E-A941-B338D3C473F3}" destId="{D14CCEDE-8F36-4D77-8C0C-9ABF6217E85F}" srcOrd="10" destOrd="0" presId="urn:microsoft.com/office/officeart/2005/8/layout/vList5"/>
    <dgm:cxn modelId="{331A015C-124E-4342-BEF0-31DFBDD87336}" type="presParOf" srcId="{D14CCEDE-8F36-4D77-8C0C-9ABF6217E85F}" destId="{C0B1E4AB-7362-4AD4-B80B-CCBFFB483838}" srcOrd="0" destOrd="0" presId="urn:microsoft.com/office/officeart/2005/8/layout/vList5"/>
    <dgm:cxn modelId="{97849AA8-409F-44D8-B002-17067ACFC6B6}" type="presParOf" srcId="{66D7BF51-F15F-476E-A941-B338D3C473F3}" destId="{40268A4A-EAAB-4813-B2F5-B2A8D5379B16}" srcOrd="11" destOrd="0" presId="urn:microsoft.com/office/officeart/2005/8/layout/vList5"/>
    <dgm:cxn modelId="{FAB613AE-070A-4842-B0D0-2B64EB5B158E}" type="presParOf" srcId="{66D7BF51-F15F-476E-A941-B338D3C473F3}" destId="{E2EBE21B-FBE0-4690-9042-9AD601678CC7}" srcOrd="12" destOrd="0" presId="urn:microsoft.com/office/officeart/2005/8/layout/vList5"/>
    <dgm:cxn modelId="{0B6D5D3F-1DB7-4905-AFE7-E90A3112489A}" type="presParOf" srcId="{E2EBE21B-FBE0-4690-9042-9AD601678CC7}" destId="{9A246C9A-B062-4B48-99BB-B79E751BDFF6}" srcOrd="0" destOrd="0" presId="urn:microsoft.com/office/officeart/2005/8/layout/vList5"/>
    <dgm:cxn modelId="{66B78DC6-6D2F-46C6-953C-F8CD1B8DA51C}" type="presParOf" srcId="{66D7BF51-F15F-476E-A941-B338D3C473F3}" destId="{4B798DD2-F971-4465-8AF7-6A096276AB1E}" srcOrd="13" destOrd="0" presId="urn:microsoft.com/office/officeart/2005/8/layout/vList5"/>
    <dgm:cxn modelId="{9CCEEB0D-4CF5-49CD-A3F9-7B89655C0C04}" type="presParOf" srcId="{66D7BF51-F15F-476E-A941-B338D3C473F3}" destId="{73FF5655-81C0-4575-8E94-542485429DCF}" srcOrd="14" destOrd="0" presId="urn:microsoft.com/office/officeart/2005/8/layout/vList5"/>
    <dgm:cxn modelId="{3A35E615-FE42-448F-A5B1-FDBE3EDF6529}" type="presParOf" srcId="{73FF5655-81C0-4575-8E94-542485429DCF}" destId="{8C415E47-5EAF-4D08-AB52-9679D182B81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E85491-8DD1-4FC4-BE22-84EE9C5BD92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BF80A4E-DC08-4181-8DA7-3FD914524B59}">
      <dgm:prSet/>
      <dgm:spPr/>
      <dgm:t>
        <a:bodyPr/>
        <a:lstStyle/>
        <a:p>
          <a:pPr rtl="0"/>
          <a:r>
            <a:rPr lang="ru-RU" b="1" dirty="0" smtClean="0"/>
            <a:t>Увеличивается количество педагогов, стремящихся к активному саморазвитию.</a:t>
          </a:r>
          <a:endParaRPr lang="ru-RU" b="1" dirty="0"/>
        </a:p>
      </dgm:t>
    </dgm:pt>
    <dgm:pt modelId="{907ACCD4-948C-4AD1-A8BB-4E0346E9B371}" type="parTrans" cxnId="{5F32CEB6-5DDC-47F1-90A4-B72A086F89D0}">
      <dgm:prSet/>
      <dgm:spPr/>
      <dgm:t>
        <a:bodyPr/>
        <a:lstStyle/>
        <a:p>
          <a:endParaRPr lang="ru-RU"/>
        </a:p>
      </dgm:t>
    </dgm:pt>
    <dgm:pt modelId="{13C4B1E5-C3BB-4FB2-A3E7-EAA6F31DC81F}" type="sibTrans" cxnId="{5F32CEB6-5DDC-47F1-90A4-B72A086F89D0}">
      <dgm:prSet/>
      <dgm:spPr/>
      <dgm:t>
        <a:bodyPr/>
        <a:lstStyle/>
        <a:p>
          <a:endParaRPr lang="ru-RU"/>
        </a:p>
      </dgm:t>
    </dgm:pt>
    <dgm:pt modelId="{D907E691-0371-45CC-AF36-977F4CBF65F1}">
      <dgm:prSet/>
      <dgm:spPr/>
      <dgm:t>
        <a:bodyPr/>
        <a:lstStyle/>
        <a:p>
          <a:pPr rtl="0"/>
          <a:r>
            <a:rPr lang="ru-RU" b="1" dirty="0" smtClean="0"/>
            <a:t>Возрастает профессионализм и уверенность в себе педагогов. </a:t>
          </a:r>
          <a:endParaRPr lang="ru-RU" b="1" dirty="0"/>
        </a:p>
      </dgm:t>
    </dgm:pt>
    <dgm:pt modelId="{FC2B1000-2A08-40F4-8281-DEF8247F8A9C}" type="parTrans" cxnId="{7AD63FCC-F8C8-4520-A606-1BCD7D49BB29}">
      <dgm:prSet/>
      <dgm:spPr/>
      <dgm:t>
        <a:bodyPr/>
        <a:lstStyle/>
        <a:p>
          <a:endParaRPr lang="ru-RU"/>
        </a:p>
      </dgm:t>
    </dgm:pt>
    <dgm:pt modelId="{64137EE6-3858-4C8E-9C75-046162FB82E8}" type="sibTrans" cxnId="{7AD63FCC-F8C8-4520-A606-1BCD7D49BB29}">
      <dgm:prSet/>
      <dgm:spPr/>
      <dgm:t>
        <a:bodyPr/>
        <a:lstStyle/>
        <a:p>
          <a:endParaRPr lang="ru-RU"/>
        </a:p>
      </dgm:t>
    </dgm:pt>
    <dgm:pt modelId="{BCA127D4-3A3B-467E-88C8-D8A1573302E7}">
      <dgm:prSet/>
      <dgm:spPr/>
      <dgm:t>
        <a:bodyPr/>
        <a:lstStyle/>
        <a:p>
          <a:pPr rtl="0"/>
          <a:r>
            <a:rPr lang="ru-RU" b="1" dirty="0" smtClean="0"/>
            <a:t>Возрастает желание и умение педагогов работать творчески.</a:t>
          </a:r>
          <a:endParaRPr lang="ru-RU" b="1" dirty="0"/>
        </a:p>
      </dgm:t>
    </dgm:pt>
    <dgm:pt modelId="{2A3BED2B-1C75-4490-AC53-06D77E476DF2}" type="parTrans" cxnId="{78ED02A9-853C-42C6-B8E2-061269F907A8}">
      <dgm:prSet/>
      <dgm:spPr/>
      <dgm:t>
        <a:bodyPr/>
        <a:lstStyle/>
        <a:p>
          <a:endParaRPr lang="ru-RU"/>
        </a:p>
      </dgm:t>
    </dgm:pt>
    <dgm:pt modelId="{08C0DD9D-428B-40AF-8D4D-B961AC2D5424}" type="sibTrans" cxnId="{78ED02A9-853C-42C6-B8E2-061269F907A8}">
      <dgm:prSet/>
      <dgm:spPr/>
      <dgm:t>
        <a:bodyPr/>
        <a:lstStyle/>
        <a:p>
          <a:endParaRPr lang="ru-RU"/>
        </a:p>
      </dgm:t>
    </dgm:pt>
    <dgm:pt modelId="{BB320D37-6B25-4E31-986B-9B01430AE823}">
      <dgm:prSet/>
      <dgm:spPr/>
      <dgm:t>
        <a:bodyPr/>
        <a:lstStyle/>
        <a:p>
          <a:pPr rtl="0"/>
          <a:r>
            <a:rPr lang="ru-RU" b="1" dirty="0" smtClean="0"/>
            <a:t>Растет удовлетворенность педагогов результатами своего труда.</a:t>
          </a:r>
          <a:endParaRPr lang="ru-RU" b="1" dirty="0"/>
        </a:p>
      </dgm:t>
    </dgm:pt>
    <dgm:pt modelId="{2DC513CF-870C-49AE-B9E8-FB81E88E2613}" type="parTrans" cxnId="{2DE97D14-E2BF-4C6A-B812-2F227D3422E9}">
      <dgm:prSet/>
      <dgm:spPr/>
      <dgm:t>
        <a:bodyPr/>
        <a:lstStyle/>
        <a:p>
          <a:endParaRPr lang="ru-RU"/>
        </a:p>
      </dgm:t>
    </dgm:pt>
    <dgm:pt modelId="{8468A3A1-EAB4-43F2-840D-3C22DDBA6953}" type="sibTrans" cxnId="{2DE97D14-E2BF-4C6A-B812-2F227D3422E9}">
      <dgm:prSet/>
      <dgm:spPr/>
      <dgm:t>
        <a:bodyPr/>
        <a:lstStyle/>
        <a:p>
          <a:endParaRPr lang="ru-RU"/>
        </a:p>
      </dgm:t>
    </dgm:pt>
    <dgm:pt modelId="{E013162D-CA61-46D7-9BF8-30B4F7DC1A85}">
      <dgm:prSet/>
      <dgm:spPr/>
      <dgm:t>
        <a:bodyPr/>
        <a:lstStyle/>
        <a:p>
          <a:endParaRPr lang="ru-RU"/>
        </a:p>
      </dgm:t>
    </dgm:pt>
    <dgm:pt modelId="{3397DB91-5683-40E1-8621-0956011DCC42}" type="parTrans" cxnId="{5934F1FF-855B-4AF1-AB5F-E45D196CE1FB}">
      <dgm:prSet/>
      <dgm:spPr/>
      <dgm:t>
        <a:bodyPr/>
        <a:lstStyle/>
        <a:p>
          <a:endParaRPr lang="ru-RU"/>
        </a:p>
      </dgm:t>
    </dgm:pt>
    <dgm:pt modelId="{4723B317-5207-45FA-848A-D4B745527593}" type="sibTrans" cxnId="{5934F1FF-855B-4AF1-AB5F-E45D196CE1FB}">
      <dgm:prSet/>
      <dgm:spPr/>
      <dgm:t>
        <a:bodyPr/>
        <a:lstStyle/>
        <a:p>
          <a:endParaRPr lang="ru-RU"/>
        </a:p>
      </dgm:t>
    </dgm:pt>
    <dgm:pt modelId="{0F5DA350-F62E-4EF8-A0A1-A7B7E0B1C501}">
      <dgm:prSet/>
      <dgm:spPr/>
      <dgm:t>
        <a:bodyPr/>
        <a:lstStyle/>
        <a:p>
          <a:pPr rtl="0"/>
          <a:endParaRPr lang="ru-RU" dirty="0"/>
        </a:p>
      </dgm:t>
    </dgm:pt>
    <dgm:pt modelId="{F57B7CC0-506D-4485-9117-E78E8C0847BB}" type="parTrans" cxnId="{675EB015-C757-4137-B741-88D7D1C618AD}">
      <dgm:prSet/>
      <dgm:spPr/>
      <dgm:t>
        <a:bodyPr/>
        <a:lstStyle/>
        <a:p>
          <a:endParaRPr lang="ru-RU"/>
        </a:p>
      </dgm:t>
    </dgm:pt>
    <dgm:pt modelId="{F3C789DE-4214-4F94-93A6-50B620035563}" type="sibTrans" cxnId="{675EB015-C757-4137-B741-88D7D1C618AD}">
      <dgm:prSet/>
      <dgm:spPr/>
      <dgm:t>
        <a:bodyPr/>
        <a:lstStyle/>
        <a:p>
          <a:endParaRPr lang="ru-RU"/>
        </a:p>
      </dgm:t>
    </dgm:pt>
    <dgm:pt modelId="{1B6D9876-40F2-4CF6-9CB6-5ECD9E00141E}">
      <dgm:prSet/>
      <dgm:spPr/>
      <dgm:t>
        <a:bodyPr/>
        <a:lstStyle/>
        <a:p>
          <a:pPr rtl="0"/>
          <a:endParaRPr lang="ru-RU" dirty="0"/>
        </a:p>
      </dgm:t>
    </dgm:pt>
    <dgm:pt modelId="{72B5B128-E144-430E-B0D5-18A4D97BD3C6}" type="parTrans" cxnId="{98ADEDE2-7FBC-4BA6-892A-1EA1713D70A7}">
      <dgm:prSet/>
      <dgm:spPr/>
      <dgm:t>
        <a:bodyPr/>
        <a:lstStyle/>
        <a:p>
          <a:endParaRPr lang="ru-RU"/>
        </a:p>
      </dgm:t>
    </dgm:pt>
    <dgm:pt modelId="{B2785D52-4548-4608-9CB0-B9BBC8B9F2EB}" type="sibTrans" cxnId="{98ADEDE2-7FBC-4BA6-892A-1EA1713D70A7}">
      <dgm:prSet/>
      <dgm:spPr/>
      <dgm:t>
        <a:bodyPr/>
        <a:lstStyle/>
        <a:p>
          <a:endParaRPr lang="ru-RU"/>
        </a:p>
      </dgm:t>
    </dgm:pt>
    <dgm:pt modelId="{53318D19-A6A0-49AA-99DC-17BCC4ED1A70}" type="pres">
      <dgm:prSet presAssocID="{A6E85491-8DD1-4FC4-BE22-84EE9C5BD92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243753-8305-482E-87B1-0764B508EC64}" type="pres">
      <dgm:prSet presAssocID="{A6E85491-8DD1-4FC4-BE22-84EE9C5BD925}" presName="diamond" presStyleLbl="bgShp" presStyleIdx="0" presStyleCnt="1"/>
      <dgm:spPr/>
    </dgm:pt>
    <dgm:pt modelId="{E2B2CAEF-C242-4F15-A633-E872B73CF1B0}" type="pres">
      <dgm:prSet presAssocID="{A6E85491-8DD1-4FC4-BE22-84EE9C5BD92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9BEEA-0FE8-4AC7-8188-7B8BD668ECE0}" type="pres">
      <dgm:prSet presAssocID="{A6E85491-8DD1-4FC4-BE22-84EE9C5BD92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5C1B1-FF20-47DD-8708-A6BABE11082F}" type="pres">
      <dgm:prSet presAssocID="{A6E85491-8DD1-4FC4-BE22-84EE9C5BD92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EDE8D-9319-4CDE-BA20-4526208211A6}" type="pres">
      <dgm:prSet presAssocID="{A6E85491-8DD1-4FC4-BE22-84EE9C5BD92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D63FCC-F8C8-4520-A606-1BCD7D49BB29}" srcId="{A6E85491-8DD1-4FC4-BE22-84EE9C5BD925}" destId="{D907E691-0371-45CC-AF36-977F4CBF65F1}" srcOrd="1" destOrd="0" parTransId="{FC2B1000-2A08-40F4-8281-DEF8247F8A9C}" sibTransId="{64137EE6-3858-4C8E-9C75-046162FB82E8}"/>
    <dgm:cxn modelId="{2DE97D14-E2BF-4C6A-B812-2F227D3422E9}" srcId="{A6E85491-8DD1-4FC4-BE22-84EE9C5BD925}" destId="{BB320D37-6B25-4E31-986B-9B01430AE823}" srcOrd="3" destOrd="0" parTransId="{2DC513CF-870C-49AE-B9E8-FB81E88E2613}" sibTransId="{8468A3A1-EAB4-43F2-840D-3C22DDBA6953}"/>
    <dgm:cxn modelId="{78ED02A9-853C-42C6-B8E2-061269F907A8}" srcId="{A6E85491-8DD1-4FC4-BE22-84EE9C5BD925}" destId="{BCA127D4-3A3B-467E-88C8-D8A1573302E7}" srcOrd="2" destOrd="0" parTransId="{2A3BED2B-1C75-4490-AC53-06D77E476DF2}" sibTransId="{08C0DD9D-428B-40AF-8D4D-B961AC2D5424}"/>
    <dgm:cxn modelId="{5934F1FF-855B-4AF1-AB5F-E45D196CE1FB}" srcId="{A6E85491-8DD1-4FC4-BE22-84EE9C5BD925}" destId="{E013162D-CA61-46D7-9BF8-30B4F7DC1A85}" srcOrd="4" destOrd="0" parTransId="{3397DB91-5683-40E1-8621-0956011DCC42}" sibTransId="{4723B317-5207-45FA-848A-D4B745527593}"/>
    <dgm:cxn modelId="{DA575C23-2E10-4FC0-830C-92D8415902DC}" type="presOf" srcId="{BCA127D4-3A3B-467E-88C8-D8A1573302E7}" destId="{1E55C1B1-FF20-47DD-8708-A6BABE11082F}" srcOrd="0" destOrd="0" presId="urn:microsoft.com/office/officeart/2005/8/layout/matrix3"/>
    <dgm:cxn modelId="{4D283E20-3DCF-4E66-A2EC-0B46F852A4CC}" type="presOf" srcId="{BB320D37-6B25-4E31-986B-9B01430AE823}" destId="{BDAEDE8D-9319-4CDE-BA20-4526208211A6}" srcOrd="0" destOrd="0" presId="urn:microsoft.com/office/officeart/2005/8/layout/matrix3"/>
    <dgm:cxn modelId="{89E8C841-EB57-46C8-862C-B7DD295238F2}" type="presOf" srcId="{D907E691-0371-45CC-AF36-977F4CBF65F1}" destId="{F889BEEA-0FE8-4AC7-8188-7B8BD668ECE0}" srcOrd="0" destOrd="0" presId="urn:microsoft.com/office/officeart/2005/8/layout/matrix3"/>
    <dgm:cxn modelId="{675EB015-C757-4137-B741-88D7D1C618AD}" srcId="{A6E85491-8DD1-4FC4-BE22-84EE9C5BD925}" destId="{0F5DA350-F62E-4EF8-A0A1-A7B7E0B1C501}" srcOrd="5" destOrd="0" parTransId="{F57B7CC0-506D-4485-9117-E78E8C0847BB}" sibTransId="{F3C789DE-4214-4F94-93A6-50B620035563}"/>
    <dgm:cxn modelId="{961018C0-576C-49EE-90FD-ACAD0AC39283}" type="presOf" srcId="{A6E85491-8DD1-4FC4-BE22-84EE9C5BD925}" destId="{53318D19-A6A0-49AA-99DC-17BCC4ED1A70}" srcOrd="0" destOrd="0" presId="urn:microsoft.com/office/officeart/2005/8/layout/matrix3"/>
    <dgm:cxn modelId="{5F32CEB6-5DDC-47F1-90A4-B72A086F89D0}" srcId="{A6E85491-8DD1-4FC4-BE22-84EE9C5BD925}" destId="{3BF80A4E-DC08-4181-8DA7-3FD914524B59}" srcOrd="0" destOrd="0" parTransId="{907ACCD4-948C-4AD1-A8BB-4E0346E9B371}" sibTransId="{13C4B1E5-C3BB-4FB2-A3E7-EAA6F31DC81F}"/>
    <dgm:cxn modelId="{98ADEDE2-7FBC-4BA6-892A-1EA1713D70A7}" srcId="{A6E85491-8DD1-4FC4-BE22-84EE9C5BD925}" destId="{1B6D9876-40F2-4CF6-9CB6-5ECD9E00141E}" srcOrd="6" destOrd="0" parTransId="{72B5B128-E144-430E-B0D5-18A4D97BD3C6}" sibTransId="{B2785D52-4548-4608-9CB0-B9BBC8B9F2EB}"/>
    <dgm:cxn modelId="{6949DDD5-12A1-4B48-9250-699332BFAB45}" type="presOf" srcId="{3BF80A4E-DC08-4181-8DA7-3FD914524B59}" destId="{E2B2CAEF-C242-4F15-A633-E872B73CF1B0}" srcOrd="0" destOrd="0" presId="urn:microsoft.com/office/officeart/2005/8/layout/matrix3"/>
    <dgm:cxn modelId="{E52456E9-16EF-437A-B186-FD6F9F1096D1}" type="presParOf" srcId="{53318D19-A6A0-49AA-99DC-17BCC4ED1A70}" destId="{77243753-8305-482E-87B1-0764B508EC64}" srcOrd="0" destOrd="0" presId="urn:microsoft.com/office/officeart/2005/8/layout/matrix3"/>
    <dgm:cxn modelId="{0D710A81-CD2D-462E-B501-89BBAEA918C5}" type="presParOf" srcId="{53318D19-A6A0-49AA-99DC-17BCC4ED1A70}" destId="{E2B2CAEF-C242-4F15-A633-E872B73CF1B0}" srcOrd="1" destOrd="0" presId="urn:microsoft.com/office/officeart/2005/8/layout/matrix3"/>
    <dgm:cxn modelId="{6E6EA654-0B64-4888-9175-EF06D87388C4}" type="presParOf" srcId="{53318D19-A6A0-49AA-99DC-17BCC4ED1A70}" destId="{F889BEEA-0FE8-4AC7-8188-7B8BD668ECE0}" srcOrd="2" destOrd="0" presId="urn:microsoft.com/office/officeart/2005/8/layout/matrix3"/>
    <dgm:cxn modelId="{6A72BD3E-2299-4278-BAD2-3DFACE89AF98}" type="presParOf" srcId="{53318D19-A6A0-49AA-99DC-17BCC4ED1A70}" destId="{1E55C1B1-FF20-47DD-8708-A6BABE11082F}" srcOrd="3" destOrd="0" presId="urn:microsoft.com/office/officeart/2005/8/layout/matrix3"/>
    <dgm:cxn modelId="{CBC8AE9F-7223-4185-A7C0-7F9F85D9C821}" type="presParOf" srcId="{53318D19-A6A0-49AA-99DC-17BCC4ED1A70}" destId="{BDAEDE8D-9319-4CDE-BA20-4526208211A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24EF9A-6DED-482E-B098-446AA317743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00EB280-93FC-4A6C-9276-3BFEEA47FA24}">
      <dgm:prSet/>
      <dgm:spPr/>
      <dgm:t>
        <a:bodyPr/>
        <a:lstStyle/>
        <a:p>
          <a:pPr rtl="0"/>
          <a:r>
            <a:rPr lang="ru-RU" b="1" dirty="0" smtClean="0"/>
            <a:t>атмосфера творчества; </a:t>
          </a:r>
          <a:endParaRPr lang="ru-RU" dirty="0"/>
        </a:p>
      </dgm:t>
    </dgm:pt>
    <dgm:pt modelId="{472D02D7-1834-4416-A383-F71162325FAB}" type="parTrans" cxnId="{8EF2B866-44D9-447E-BDD2-23AA4E0B23D5}">
      <dgm:prSet/>
      <dgm:spPr/>
      <dgm:t>
        <a:bodyPr/>
        <a:lstStyle/>
        <a:p>
          <a:endParaRPr lang="ru-RU"/>
        </a:p>
      </dgm:t>
    </dgm:pt>
    <dgm:pt modelId="{AD65F303-D5A8-40A3-B66A-4ADD2334F84E}" type="sibTrans" cxnId="{8EF2B866-44D9-447E-BDD2-23AA4E0B23D5}">
      <dgm:prSet/>
      <dgm:spPr/>
      <dgm:t>
        <a:bodyPr/>
        <a:lstStyle/>
        <a:p>
          <a:endParaRPr lang="ru-RU"/>
        </a:p>
      </dgm:t>
    </dgm:pt>
    <dgm:pt modelId="{39036804-A2B0-40C6-BF03-F1E485C2F7E4}">
      <dgm:prSet/>
      <dgm:spPr/>
      <dgm:t>
        <a:bodyPr/>
        <a:lstStyle/>
        <a:p>
          <a:pPr rtl="0"/>
          <a:r>
            <a:rPr lang="ru-RU" b="1" dirty="0" smtClean="0"/>
            <a:t>психологическая перестройка отношений в педагогическом коллективе;</a:t>
          </a:r>
          <a:endParaRPr lang="ru-RU" dirty="0"/>
        </a:p>
      </dgm:t>
    </dgm:pt>
    <dgm:pt modelId="{0CFAAF78-89FD-4604-9838-1D9D5F0A3493}" type="parTrans" cxnId="{76186558-E39F-4EFC-839B-15E06F16487B}">
      <dgm:prSet/>
      <dgm:spPr/>
      <dgm:t>
        <a:bodyPr/>
        <a:lstStyle/>
        <a:p>
          <a:endParaRPr lang="ru-RU"/>
        </a:p>
      </dgm:t>
    </dgm:pt>
    <dgm:pt modelId="{63B1F429-3CD3-4C3C-9EB9-5BFB2DC840BF}" type="sibTrans" cxnId="{76186558-E39F-4EFC-839B-15E06F16487B}">
      <dgm:prSet/>
      <dgm:spPr/>
      <dgm:t>
        <a:bodyPr/>
        <a:lstStyle/>
        <a:p>
          <a:endParaRPr lang="ru-RU"/>
        </a:p>
      </dgm:t>
    </dgm:pt>
    <dgm:pt modelId="{15914437-6947-4C17-9049-D61B54CEF598}" type="pres">
      <dgm:prSet presAssocID="{2D24EF9A-6DED-482E-B098-446AA31774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AE6D06-91F0-4C05-9FE0-1499FC2934C9}" type="pres">
      <dgm:prSet presAssocID="{D00EB280-93FC-4A6C-9276-3BFEEA47FA24}" presName="Name8" presStyleCnt="0"/>
      <dgm:spPr/>
    </dgm:pt>
    <dgm:pt modelId="{86CB88E4-A6F9-40B8-A2C2-1BFFC2571E02}" type="pres">
      <dgm:prSet presAssocID="{D00EB280-93FC-4A6C-9276-3BFEEA47FA24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3D880-81F5-41B0-8F58-7191B1EC45BF}" type="pres">
      <dgm:prSet presAssocID="{D00EB280-93FC-4A6C-9276-3BFEEA47FA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C501C-4E4C-4B37-BBCC-204810836A39}" type="pres">
      <dgm:prSet presAssocID="{39036804-A2B0-40C6-BF03-F1E485C2F7E4}" presName="Name8" presStyleCnt="0"/>
      <dgm:spPr/>
    </dgm:pt>
    <dgm:pt modelId="{D9A21A41-462A-4AFD-8FDC-9897D4558246}" type="pres">
      <dgm:prSet presAssocID="{39036804-A2B0-40C6-BF03-F1E485C2F7E4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90ECC-9FD7-4544-9347-F9DC0083BD43}" type="pres">
      <dgm:prSet presAssocID="{39036804-A2B0-40C6-BF03-F1E485C2F7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359DCD-2EA9-4521-A44F-7EFE18814872}" type="presOf" srcId="{39036804-A2B0-40C6-BF03-F1E485C2F7E4}" destId="{35790ECC-9FD7-4544-9347-F9DC0083BD43}" srcOrd="1" destOrd="0" presId="urn:microsoft.com/office/officeart/2005/8/layout/pyramid1"/>
    <dgm:cxn modelId="{A97F7C02-AB83-47BD-8B7F-890CFCFEE37C}" type="presOf" srcId="{2D24EF9A-6DED-482E-B098-446AA317743F}" destId="{15914437-6947-4C17-9049-D61B54CEF598}" srcOrd="0" destOrd="0" presId="urn:microsoft.com/office/officeart/2005/8/layout/pyramid1"/>
    <dgm:cxn modelId="{7A903839-B273-4E90-B343-62B513021186}" type="presOf" srcId="{39036804-A2B0-40C6-BF03-F1E485C2F7E4}" destId="{D9A21A41-462A-4AFD-8FDC-9897D4558246}" srcOrd="0" destOrd="0" presId="urn:microsoft.com/office/officeart/2005/8/layout/pyramid1"/>
    <dgm:cxn modelId="{8EF2B866-44D9-447E-BDD2-23AA4E0B23D5}" srcId="{2D24EF9A-6DED-482E-B098-446AA317743F}" destId="{D00EB280-93FC-4A6C-9276-3BFEEA47FA24}" srcOrd="0" destOrd="0" parTransId="{472D02D7-1834-4416-A383-F71162325FAB}" sibTransId="{AD65F303-D5A8-40A3-B66A-4ADD2334F84E}"/>
    <dgm:cxn modelId="{5FAB8502-5408-4933-B573-77729B9BC008}" type="presOf" srcId="{D00EB280-93FC-4A6C-9276-3BFEEA47FA24}" destId="{F613D880-81F5-41B0-8F58-7191B1EC45BF}" srcOrd="1" destOrd="0" presId="urn:microsoft.com/office/officeart/2005/8/layout/pyramid1"/>
    <dgm:cxn modelId="{76186558-E39F-4EFC-839B-15E06F16487B}" srcId="{2D24EF9A-6DED-482E-B098-446AA317743F}" destId="{39036804-A2B0-40C6-BF03-F1E485C2F7E4}" srcOrd="1" destOrd="0" parTransId="{0CFAAF78-89FD-4604-9838-1D9D5F0A3493}" sibTransId="{63B1F429-3CD3-4C3C-9EB9-5BFB2DC840BF}"/>
    <dgm:cxn modelId="{4F749CDA-0215-4D41-B709-68723FF293F1}" type="presOf" srcId="{D00EB280-93FC-4A6C-9276-3BFEEA47FA24}" destId="{86CB88E4-A6F9-40B8-A2C2-1BFFC2571E02}" srcOrd="0" destOrd="0" presId="urn:microsoft.com/office/officeart/2005/8/layout/pyramid1"/>
    <dgm:cxn modelId="{C3A3F608-9E87-44D8-8F7F-60741161FD4B}" type="presParOf" srcId="{15914437-6947-4C17-9049-D61B54CEF598}" destId="{8AAE6D06-91F0-4C05-9FE0-1499FC2934C9}" srcOrd="0" destOrd="0" presId="urn:microsoft.com/office/officeart/2005/8/layout/pyramid1"/>
    <dgm:cxn modelId="{50517B3A-64B4-4E1E-B6D6-2FCB55A33E31}" type="presParOf" srcId="{8AAE6D06-91F0-4C05-9FE0-1499FC2934C9}" destId="{86CB88E4-A6F9-40B8-A2C2-1BFFC2571E02}" srcOrd="0" destOrd="0" presId="urn:microsoft.com/office/officeart/2005/8/layout/pyramid1"/>
    <dgm:cxn modelId="{39DFE602-8245-44F0-BA43-733E3C10C161}" type="presParOf" srcId="{8AAE6D06-91F0-4C05-9FE0-1499FC2934C9}" destId="{F613D880-81F5-41B0-8F58-7191B1EC45BF}" srcOrd="1" destOrd="0" presId="urn:microsoft.com/office/officeart/2005/8/layout/pyramid1"/>
    <dgm:cxn modelId="{46B01BD2-DADC-418D-BC6C-CF27F824646E}" type="presParOf" srcId="{15914437-6947-4C17-9049-D61B54CEF598}" destId="{E45C501C-4E4C-4B37-BBCC-204810836A39}" srcOrd="1" destOrd="0" presId="urn:microsoft.com/office/officeart/2005/8/layout/pyramid1"/>
    <dgm:cxn modelId="{BD9955BD-A49F-4679-BF22-DA12E539A12C}" type="presParOf" srcId="{E45C501C-4E4C-4B37-BBCC-204810836A39}" destId="{D9A21A41-462A-4AFD-8FDC-9897D4558246}" srcOrd="0" destOrd="0" presId="urn:microsoft.com/office/officeart/2005/8/layout/pyramid1"/>
    <dgm:cxn modelId="{4FDD1148-3AC0-4B79-9E6B-812907A209D7}" type="presParOf" srcId="{E45C501C-4E4C-4B37-BBCC-204810836A39}" destId="{35790ECC-9FD7-4544-9347-F9DC0083BD4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EFD3E5-7C51-4990-8B11-8080B0E48C0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4D0E8D-18A7-4744-B79F-AC1DD4B91A09}">
      <dgm:prSet custT="1"/>
      <dgm:spPr/>
      <dgm:t>
        <a:bodyPr/>
        <a:lstStyle/>
        <a:p>
          <a:pPr rtl="0"/>
          <a:r>
            <a:rPr lang="ru-RU" sz="3200" b="1" i="0" dirty="0" smtClean="0"/>
            <a:t>прохождение аттестации;</a:t>
          </a:r>
          <a:endParaRPr lang="ru-RU" sz="3200" b="1" i="0" dirty="0"/>
        </a:p>
      </dgm:t>
    </dgm:pt>
    <dgm:pt modelId="{5252E94B-870E-4F91-90AD-F77CDAC4B0EF}" type="parTrans" cxnId="{EBC66AB9-AF37-4841-A41C-D3486861ECFD}">
      <dgm:prSet/>
      <dgm:spPr/>
      <dgm:t>
        <a:bodyPr/>
        <a:lstStyle/>
        <a:p>
          <a:endParaRPr lang="ru-RU"/>
        </a:p>
      </dgm:t>
    </dgm:pt>
    <dgm:pt modelId="{0178E7D2-6836-445F-A88F-35DAFC47C999}" type="sibTrans" cxnId="{EBC66AB9-AF37-4841-A41C-D3486861ECFD}">
      <dgm:prSet/>
      <dgm:spPr/>
      <dgm:t>
        <a:bodyPr/>
        <a:lstStyle/>
        <a:p>
          <a:endParaRPr lang="ru-RU"/>
        </a:p>
      </dgm:t>
    </dgm:pt>
    <dgm:pt modelId="{E445E8EC-4925-4A3A-9030-CF457B94ED75}">
      <dgm:prSet custT="1"/>
      <dgm:spPr/>
      <dgm:t>
        <a:bodyPr/>
        <a:lstStyle/>
        <a:p>
          <a:pPr rtl="0"/>
          <a:r>
            <a:rPr lang="ru-RU" sz="3600" b="1" dirty="0" smtClean="0"/>
            <a:t>повышение заработной платы</a:t>
          </a:r>
          <a:r>
            <a:rPr lang="ru-RU" sz="5100" dirty="0" smtClean="0"/>
            <a:t>.</a:t>
          </a:r>
          <a:endParaRPr lang="ru-RU" sz="5100" dirty="0"/>
        </a:p>
      </dgm:t>
    </dgm:pt>
    <dgm:pt modelId="{F5B46509-1385-4E47-BF32-C5FD545A60D4}" type="parTrans" cxnId="{ABA99C34-406B-41D2-A644-E35812E212D9}">
      <dgm:prSet/>
      <dgm:spPr/>
      <dgm:t>
        <a:bodyPr/>
        <a:lstStyle/>
        <a:p>
          <a:endParaRPr lang="ru-RU"/>
        </a:p>
      </dgm:t>
    </dgm:pt>
    <dgm:pt modelId="{C0CFFF29-C546-485C-9237-22AA050E558F}" type="sibTrans" cxnId="{ABA99C34-406B-41D2-A644-E35812E212D9}">
      <dgm:prSet/>
      <dgm:spPr/>
      <dgm:t>
        <a:bodyPr/>
        <a:lstStyle/>
        <a:p>
          <a:endParaRPr lang="ru-RU"/>
        </a:p>
      </dgm:t>
    </dgm:pt>
    <dgm:pt modelId="{B37EE167-D033-4498-9117-1D990E83947A}" type="pres">
      <dgm:prSet presAssocID="{1DEFD3E5-7C51-4990-8B11-8080B0E48C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CF567D-0179-43C2-A1F3-3D917C8D032C}" type="pres">
      <dgm:prSet presAssocID="{F24D0E8D-18A7-4744-B79F-AC1DD4B91A09}" presName="Name8" presStyleCnt="0"/>
      <dgm:spPr/>
    </dgm:pt>
    <dgm:pt modelId="{80436E98-42D9-4736-ACD7-165D3632C554}" type="pres">
      <dgm:prSet presAssocID="{F24D0E8D-18A7-4744-B79F-AC1DD4B91A09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DFA00-C10E-44A3-BB1D-5189F05085E1}" type="pres">
      <dgm:prSet presAssocID="{F24D0E8D-18A7-4744-B79F-AC1DD4B91A0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C8D5E-CE34-4C84-8688-C68DB1D81024}" type="pres">
      <dgm:prSet presAssocID="{E445E8EC-4925-4A3A-9030-CF457B94ED75}" presName="Name8" presStyleCnt="0"/>
      <dgm:spPr/>
    </dgm:pt>
    <dgm:pt modelId="{A228575E-B6A7-4C24-9E92-3D694C3E43F2}" type="pres">
      <dgm:prSet presAssocID="{E445E8EC-4925-4A3A-9030-CF457B94ED75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AE7A1-1CEE-40D2-9556-910A508F00AB}" type="pres">
      <dgm:prSet presAssocID="{E445E8EC-4925-4A3A-9030-CF457B94ED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C66AB9-AF37-4841-A41C-D3486861ECFD}" srcId="{1DEFD3E5-7C51-4990-8B11-8080B0E48C03}" destId="{F24D0E8D-18A7-4744-B79F-AC1DD4B91A09}" srcOrd="0" destOrd="0" parTransId="{5252E94B-870E-4F91-90AD-F77CDAC4B0EF}" sibTransId="{0178E7D2-6836-445F-A88F-35DAFC47C999}"/>
    <dgm:cxn modelId="{ABA99C34-406B-41D2-A644-E35812E212D9}" srcId="{1DEFD3E5-7C51-4990-8B11-8080B0E48C03}" destId="{E445E8EC-4925-4A3A-9030-CF457B94ED75}" srcOrd="1" destOrd="0" parTransId="{F5B46509-1385-4E47-BF32-C5FD545A60D4}" sibTransId="{C0CFFF29-C546-485C-9237-22AA050E558F}"/>
    <dgm:cxn modelId="{1863E3FE-9A69-4FB4-8219-84F34BBBF764}" type="presOf" srcId="{F24D0E8D-18A7-4744-B79F-AC1DD4B91A09}" destId="{80436E98-42D9-4736-ACD7-165D3632C554}" srcOrd="0" destOrd="0" presId="urn:microsoft.com/office/officeart/2005/8/layout/pyramid1"/>
    <dgm:cxn modelId="{37920D90-CD15-499C-912A-533583B9869C}" type="presOf" srcId="{F24D0E8D-18A7-4744-B79F-AC1DD4B91A09}" destId="{27FDFA00-C10E-44A3-BB1D-5189F05085E1}" srcOrd="1" destOrd="0" presId="urn:microsoft.com/office/officeart/2005/8/layout/pyramid1"/>
    <dgm:cxn modelId="{A8FDDCCB-BE3A-4268-8933-71724FD2DCA7}" type="presOf" srcId="{E445E8EC-4925-4A3A-9030-CF457B94ED75}" destId="{A228575E-B6A7-4C24-9E92-3D694C3E43F2}" srcOrd="0" destOrd="0" presId="urn:microsoft.com/office/officeart/2005/8/layout/pyramid1"/>
    <dgm:cxn modelId="{3170713F-5440-4A7C-8BDE-78768051BDAA}" type="presOf" srcId="{E445E8EC-4925-4A3A-9030-CF457B94ED75}" destId="{C23AE7A1-1CEE-40D2-9556-910A508F00AB}" srcOrd="1" destOrd="0" presId="urn:microsoft.com/office/officeart/2005/8/layout/pyramid1"/>
    <dgm:cxn modelId="{469AAE3F-0F5C-4C3E-8CD2-BED7C82DBDF4}" type="presOf" srcId="{1DEFD3E5-7C51-4990-8B11-8080B0E48C03}" destId="{B37EE167-D033-4498-9117-1D990E83947A}" srcOrd="0" destOrd="0" presId="urn:microsoft.com/office/officeart/2005/8/layout/pyramid1"/>
    <dgm:cxn modelId="{E350231D-F549-4B10-BCAC-E7015E509272}" type="presParOf" srcId="{B37EE167-D033-4498-9117-1D990E83947A}" destId="{58CF567D-0179-43C2-A1F3-3D917C8D032C}" srcOrd="0" destOrd="0" presId="urn:microsoft.com/office/officeart/2005/8/layout/pyramid1"/>
    <dgm:cxn modelId="{1A4388F9-F95B-4466-B0DD-63143AF83DD1}" type="presParOf" srcId="{58CF567D-0179-43C2-A1F3-3D917C8D032C}" destId="{80436E98-42D9-4736-ACD7-165D3632C554}" srcOrd="0" destOrd="0" presId="urn:microsoft.com/office/officeart/2005/8/layout/pyramid1"/>
    <dgm:cxn modelId="{0A3841DE-0D8D-4480-8BC0-001F86DB5E2F}" type="presParOf" srcId="{58CF567D-0179-43C2-A1F3-3D917C8D032C}" destId="{27FDFA00-C10E-44A3-BB1D-5189F05085E1}" srcOrd="1" destOrd="0" presId="urn:microsoft.com/office/officeart/2005/8/layout/pyramid1"/>
    <dgm:cxn modelId="{C90226FD-2C33-4CDA-993F-E1CC28D2CE45}" type="presParOf" srcId="{B37EE167-D033-4498-9117-1D990E83947A}" destId="{998C8D5E-CE34-4C84-8688-C68DB1D81024}" srcOrd="1" destOrd="0" presId="urn:microsoft.com/office/officeart/2005/8/layout/pyramid1"/>
    <dgm:cxn modelId="{B266DE33-ABA9-4A98-A444-570600963F5D}" type="presParOf" srcId="{998C8D5E-CE34-4C84-8688-C68DB1D81024}" destId="{A228575E-B6A7-4C24-9E92-3D694C3E43F2}" srcOrd="0" destOrd="0" presId="urn:microsoft.com/office/officeart/2005/8/layout/pyramid1"/>
    <dgm:cxn modelId="{1786C7B1-2FF4-4A7E-A00F-3F7176CCBC8E}" type="presParOf" srcId="{998C8D5E-CE34-4C84-8688-C68DB1D81024}" destId="{C23AE7A1-1CEE-40D2-9556-910A508F00A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D4877C-16A3-49C3-88D2-E1735FBF3EC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7AFC26-A6EB-4DFA-AEBB-C1AC6A956E9C}">
      <dgm:prSet/>
      <dgm:spPr/>
      <dgm:t>
        <a:bodyPr/>
        <a:lstStyle/>
        <a:p>
          <a:pPr rtl="0"/>
          <a:r>
            <a:rPr lang="ru-RU" b="1" dirty="0" smtClean="0"/>
            <a:t>молодых специалистов</a:t>
          </a:r>
          <a:r>
            <a:rPr lang="ru-RU" dirty="0" smtClean="0"/>
            <a:t>;</a:t>
          </a:r>
          <a:endParaRPr lang="ru-RU" dirty="0"/>
        </a:p>
      </dgm:t>
    </dgm:pt>
    <dgm:pt modelId="{DE15B6F9-1402-4ED8-B7EE-D12F174D6324}" type="parTrans" cxnId="{593F2DEB-056A-40B3-A8E9-7FFE3BECE3DC}">
      <dgm:prSet/>
      <dgm:spPr/>
      <dgm:t>
        <a:bodyPr/>
        <a:lstStyle/>
        <a:p>
          <a:endParaRPr lang="ru-RU"/>
        </a:p>
      </dgm:t>
    </dgm:pt>
    <dgm:pt modelId="{3F6D2756-8B14-4388-A786-E51BB03A9B0B}" type="sibTrans" cxnId="{593F2DEB-056A-40B3-A8E9-7FFE3BECE3DC}">
      <dgm:prSet/>
      <dgm:spPr/>
      <dgm:t>
        <a:bodyPr/>
        <a:lstStyle/>
        <a:p>
          <a:endParaRPr lang="ru-RU"/>
        </a:p>
      </dgm:t>
    </dgm:pt>
    <dgm:pt modelId="{24E472A0-62CD-408B-96FD-B674563ABF85}">
      <dgm:prSet/>
      <dgm:spPr/>
      <dgm:t>
        <a:bodyPr/>
        <a:lstStyle/>
        <a:p>
          <a:pPr rtl="0"/>
          <a:r>
            <a:rPr lang="ru-RU" b="1" dirty="0" smtClean="0"/>
            <a:t>молодых воспитателей</a:t>
          </a:r>
          <a:endParaRPr lang="ru-RU" b="1" dirty="0"/>
        </a:p>
      </dgm:t>
    </dgm:pt>
    <dgm:pt modelId="{312FB4AA-900B-4CE3-93CB-266F8128D37E}" type="parTrans" cxnId="{A22C1819-9438-4F43-AB15-7EBD8A9C5B18}">
      <dgm:prSet/>
      <dgm:spPr/>
      <dgm:t>
        <a:bodyPr/>
        <a:lstStyle/>
        <a:p>
          <a:endParaRPr lang="ru-RU"/>
        </a:p>
      </dgm:t>
    </dgm:pt>
    <dgm:pt modelId="{1CCD8FF9-6DCC-4267-885E-2FB91501E280}" type="sibTrans" cxnId="{A22C1819-9438-4F43-AB15-7EBD8A9C5B18}">
      <dgm:prSet/>
      <dgm:spPr/>
      <dgm:t>
        <a:bodyPr/>
        <a:lstStyle/>
        <a:p>
          <a:endParaRPr lang="ru-RU"/>
        </a:p>
      </dgm:t>
    </dgm:pt>
    <dgm:pt modelId="{A16FE573-EDEE-42A2-A917-53065B7B81B6}" type="pres">
      <dgm:prSet presAssocID="{EBD4877C-16A3-49C3-88D2-E1735FBF3EC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1B927-2837-4BB9-B484-27C7EBA3414C}" type="pres">
      <dgm:prSet presAssocID="{777AFC26-A6EB-4DFA-AEBB-C1AC6A956E9C}" presName="circ1" presStyleLbl="vennNode1" presStyleIdx="0" presStyleCnt="2"/>
      <dgm:spPr/>
      <dgm:t>
        <a:bodyPr/>
        <a:lstStyle/>
        <a:p>
          <a:endParaRPr lang="ru-RU"/>
        </a:p>
      </dgm:t>
    </dgm:pt>
    <dgm:pt modelId="{441B4AC0-BA5D-4E62-BD4E-F3CC97C0094C}" type="pres">
      <dgm:prSet presAssocID="{777AFC26-A6EB-4DFA-AEBB-C1AC6A956E9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D34E7-2D32-4C66-ABC4-4AA021E05D05}" type="pres">
      <dgm:prSet presAssocID="{24E472A0-62CD-408B-96FD-B674563ABF85}" presName="circ2" presStyleLbl="vennNode1" presStyleIdx="1" presStyleCnt="2"/>
      <dgm:spPr/>
      <dgm:t>
        <a:bodyPr/>
        <a:lstStyle/>
        <a:p>
          <a:endParaRPr lang="ru-RU"/>
        </a:p>
      </dgm:t>
    </dgm:pt>
    <dgm:pt modelId="{58D2D64D-B72C-467F-BA2A-BC69D422DA2C}" type="pres">
      <dgm:prSet presAssocID="{24E472A0-62CD-408B-96FD-B674563ABF8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5D9340-D418-48CD-90B7-D822894EA56B}" type="presOf" srcId="{EBD4877C-16A3-49C3-88D2-E1735FBF3EC3}" destId="{A16FE573-EDEE-42A2-A917-53065B7B81B6}" srcOrd="0" destOrd="0" presId="urn:microsoft.com/office/officeart/2005/8/layout/venn1"/>
    <dgm:cxn modelId="{2AB1A378-A1E8-47A5-98DB-5125FE0104BC}" type="presOf" srcId="{777AFC26-A6EB-4DFA-AEBB-C1AC6A956E9C}" destId="{C061B927-2837-4BB9-B484-27C7EBA3414C}" srcOrd="0" destOrd="0" presId="urn:microsoft.com/office/officeart/2005/8/layout/venn1"/>
    <dgm:cxn modelId="{593F2DEB-056A-40B3-A8E9-7FFE3BECE3DC}" srcId="{EBD4877C-16A3-49C3-88D2-E1735FBF3EC3}" destId="{777AFC26-A6EB-4DFA-AEBB-C1AC6A956E9C}" srcOrd="0" destOrd="0" parTransId="{DE15B6F9-1402-4ED8-B7EE-D12F174D6324}" sibTransId="{3F6D2756-8B14-4388-A786-E51BB03A9B0B}"/>
    <dgm:cxn modelId="{09E1DC88-EB3E-4A62-9175-B4007BE45152}" type="presOf" srcId="{24E472A0-62CD-408B-96FD-B674563ABF85}" destId="{489D34E7-2D32-4C66-ABC4-4AA021E05D05}" srcOrd="0" destOrd="0" presId="urn:microsoft.com/office/officeart/2005/8/layout/venn1"/>
    <dgm:cxn modelId="{60A01563-E755-424D-814E-DEC70D1BB41C}" type="presOf" srcId="{777AFC26-A6EB-4DFA-AEBB-C1AC6A956E9C}" destId="{441B4AC0-BA5D-4E62-BD4E-F3CC97C0094C}" srcOrd="1" destOrd="0" presId="urn:microsoft.com/office/officeart/2005/8/layout/venn1"/>
    <dgm:cxn modelId="{FB36D97D-EFA3-4428-84B5-5BD8F0665687}" type="presOf" srcId="{24E472A0-62CD-408B-96FD-B674563ABF85}" destId="{58D2D64D-B72C-467F-BA2A-BC69D422DA2C}" srcOrd="1" destOrd="0" presId="urn:microsoft.com/office/officeart/2005/8/layout/venn1"/>
    <dgm:cxn modelId="{A22C1819-9438-4F43-AB15-7EBD8A9C5B18}" srcId="{EBD4877C-16A3-49C3-88D2-E1735FBF3EC3}" destId="{24E472A0-62CD-408B-96FD-B674563ABF85}" srcOrd="1" destOrd="0" parTransId="{312FB4AA-900B-4CE3-93CB-266F8128D37E}" sibTransId="{1CCD8FF9-6DCC-4267-885E-2FB91501E280}"/>
    <dgm:cxn modelId="{466A8E20-0D6F-4626-ACAD-61E214FA0089}" type="presParOf" srcId="{A16FE573-EDEE-42A2-A917-53065B7B81B6}" destId="{C061B927-2837-4BB9-B484-27C7EBA3414C}" srcOrd="0" destOrd="0" presId="urn:microsoft.com/office/officeart/2005/8/layout/venn1"/>
    <dgm:cxn modelId="{AB3963E8-A2F3-4BA7-AD4D-83422B874A80}" type="presParOf" srcId="{A16FE573-EDEE-42A2-A917-53065B7B81B6}" destId="{441B4AC0-BA5D-4E62-BD4E-F3CC97C0094C}" srcOrd="1" destOrd="0" presId="urn:microsoft.com/office/officeart/2005/8/layout/venn1"/>
    <dgm:cxn modelId="{47EA5E5F-DC96-453E-8CC0-5658B88A475F}" type="presParOf" srcId="{A16FE573-EDEE-42A2-A917-53065B7B81B6}" destId="{489D34E7-2D32-4C66-ABC4-4AA021E05D05}" srcOrd="2" destOrd="0" presId="urn:microsoft.com/office/officeart/2005/8/layout/venn1"/>
    <dgm:cxn modelId="{60CFB05F-AFE6-45E0-8252-B37D35CEF1A1}" type="presParOf" srcId="{A16FE573-EDEE-42A2-A917-53065B7B81B6}" destId="{58D2D64D-B72C-467F-BA2A-BC69D422DA2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EC55E-78C3-43C0-823D-162C500BFEE4}">
      <dsp:nvSpPr>
        <dsp:cNvPr id="0" name=""/>
        <dsp:cNvSpPr/>
      </dsp:nvSpPr>
      <dsp:spPr>
        <a:xfrm>
          <a:off x="0" y="465583"/>
          <a:ext cx="8229600" cy="1761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от лат. </a:t>
          </a:r>
          <a:r>
            <a:rPr lang="en-US" sz="2500" kern="1200" dirty="0" err="1" smtClean="0"/>
            <a:t>novator</a:t>
          </a:r>
          <a:r>
            <a:rPr lang="ru-RU" sz="2500" kern="1200" dirty="0" smtClean="0"/>
            <a:t> — обновитель;</a:t>
          </a:r>
          <a:endParaRPr lang="ru-RU" sz="2500" kern="1200" dirty="0"/>
        </a:p>
      </dsp:txBody>
      <dsp:txXfrm>
        <a:off x="85984" y="551567"/>
        <a:ext cx="8057632" cy="1589430"/>
      </dsp:txXfrm>
    </dsp:sp>
    <dsp:sp modelId="{8B4E1981-B014-48DA-BD9D-C1A1A8CB2DED}">
      <dsp:nvSpPr>
        <dsp:cNvPr id="0" name=""/>
        <dsp:cNvSpPr/>
      </dsp:nvSpPr>
      <dsp:spPr>
        <a:xfrm>
          <a:off x="0" y="2298981"/>
          <a:ext cx="8229600" cy="1761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новаторство в педагогической работе есть по существу настоящее открытие чего-то ранее неизвестного и использование чего означает коренное усовершенствование учебно-воспитательного процесса.</a:t>
          </a:r>
          <a:endParaRPr lang="ru-RU" sz="2500" kern="1200" dirty="0"/>
        </a:p>
      </dsp:txBody>
      <dsp:txXfrm>
        <a:off x="85984" y="2384965"/>
        <a:ext cx="8057632" cy="1589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C97DF-F4F9-4BFC-BF32-AC6109D89E61}">
      <dsp:nvSpPr>
        <dsp:cNvPr id="0" name=""/>
        <dsp:cNvSpPr/>
      </dsp:nvSpPr>
      <dsp:spPr>
        <a:xfrm rot="10800000">
          <a:off x="1600186" y="1710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0960" rIns="113792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1. Осуществление </a:t>
          </a:r>
          <a:r>
            <a:rPr lang="ru-RU" sz="1600" kern="1200" dirty="0" smtClean="0"/>
            <a:t>педагогического процесса, обеспечивающего качество дошкольного образования, напрямую связано с повышением  профессионального мастерства педагогов детского сада. </a:t>
          </a:r>
          <a:endParaRPr lang="ru-RU" sz="1600" kern="1200" dirty="0"/>
        </a:p>
      </dsp:txBody>
      <dsp:txXfrm rot="10800000">
        <a:off x="1914512" y="1710"/>
        <a:ext cx="5158358" cy="1257304"/>
      </dsp:txXfrm>
    </dsp:sp>
    <dsp:sp modelId="{5D17E3D6-6A2B-4954-83F5-D0416363D646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DCE25-9A73-498D-84D3-98CE72ECFA8C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0960" rIns="113792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 Внесение и реализацию существенно новых,     прогрессивных теоретических идей, принципов и методов в процессе обучения и воспитания, благодаря чему обеспечивается высокое качество последних.</a:t>
          </a:r>
          <a:endParaRPr lang="ru-RU" sz="1600" kern="1200" dirty="0"/>
        </a:p>
      </dsp:txBody>
      <dsp:txXfrm rot="10800000">
        <a:off x="2007110" y="1634329"/>
        <a:ext cx="5158358" cy="1257304"/>
      </dsp:txXfrm>
    </dsp:sp>
    <dsp:sp modelId="{C727A6B0-BCD8-42E7-B809-F97EAF02E5DF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8A2EA-B7B5-41C7-B02B-54DA64AED520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60960" rIns="113792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3.Развитие кадрового потенциала, через сопровождение аттестации. </a:t>
          </a:r>
          <a:endParaRPr lang="ru-RU" sz="1600" kern="1200" dirty="0"/>
        </a:p>
      </dsp:txBody>
      <dsp:txXfrm rot="10800000">
        <a:off x="2007110" y="3266948"/>
        <a:ext cx="5158358" cy="1257304"/>
      </dsp:txXfrm>
    </dsp:sp>
    <dsp:sp modelId="{3CB7D410-EFF9-4892-A18C-B4D33A95F1C9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02364-F6C1-4905-927F-58DAC5BB1F63}">
      <dsp:nvSpPr>
        <dsp:cNvPr id="0" name=""/>
        <dsp:cNvSpPr/>
      </dsp:nvSpPr>
      <dsp:spPr>
        <a:xfrm>
          <a:off x="2633471" y="179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диагностическая;</a:t>
          </a:r>
          <a:endParaRPr lang="ru-RU" sz="1500" kern="1200" dirty="0"/>
        </a:p>
      </dsp:txBody>
      <dsp:txXfrm>
        <a:off x="2659929" y="26637"/>
        <a:ext cx="2909740" cy="489072"/>
      </dsp:txXfrm>
    </dsp:sp>
    <dsp:sp modelId="{5E1E9194-8C79-4EAB-AE5B-42B18D487DD7}">
      <dsp:nvSpPr>
        <dsp:cNvPr id="0" name=""/>
        <dsp:cNvSpPr/>
      </dsp:nvSpPr>
      <dsp:spPr>
        <a:xfrm>
          <a:off x="2633471" y="569267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ориентационно-прогностическая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2659929" y="595725"/>
        <a:ext cx="2909740" cy="489072"/>
      </dsp:txXfrm>
    </dsp:sp>
    <dsp:sp modelId="{D35DF10B-1A9B-4233-A49A-C57085A64F06}">
      <dsp:nvSpPr>
        <dsp:cNvPr id="0" name=""/>
        <dsp:cNvSpPr/>
      </dsp:nvSpPr>
      <dsp:spPr>
        <a:xfrm>
          <a:off x="2633471" y="1138355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конструктивно-проектировочная;</a:t>
          </a:r>
          <a:endParaRPr lang="ru-RU" sz="1500" kern="1200" dirty="0"/>
        </a:p>
      </dsp:txBody>
      <dsp:txXfrm>
        <a:off x="2659929" y="1164813"/>
        <a:ext cx="2909740" cy="489072"/>
      </dsp:txXfrm>
    </dsp:sp>
    <dsp:sp modelId="{B789F04D-C0BC-4BD7-80A4-BE51BBBECD78}">
      <dsp:nvSpPr>
        <dsp:cNvPr id="0" name=""/>
        <dsp:cNvSpPr/>
      </dsp:nvSpPr>
      <dsp:spPr>
        <a:xfrm>
          <a:off x="2633471" y="1707443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организаторская;</a:t>
          </a:r>
          <a:endParaRPr lang="ru-RU" sz="1500" kern="1200" dirty="0"/>
        </a:p>
      </dsp:txBody>
      <dsp:txXfrm>
        <a:off x="2659929" y="1733901"/>
        <a:ext cx="2909740" cy="489072"/>
      </dsp:txXfrm>
    </dsp:sp>
    <dsp:sp modelId="{22BC790D-E5F6-4DC1-AF23-AC4BC89F1067}">
      <dsp:nvSpPr>
        <dsp:cNvPr id="0" name=""/>
        <dsp:cNvSpPr/>
      </dsp:nvSpPr>
      <dsp:spPr>
        <a:xfrm>
          <a:off x="2633471" y="2276531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информационно-объяснительная;</a:t>
          </a:r>
          <a:endParaRPr lang="ru-RU" sz="1500" kern="1200" dirty="0"/>
        </a:p>
      </dsp:txBody>
      <dsp:txXfrm>
        <a:off x="2659929" y="2302989"/>
        <a:ext cx="2909740" cy="489072"/>
      </dsp:txXfrm>
    </dsp:sp>
    <dsp:sp modelId="{C0B1E4AB-7362-4AD4-B80B-CCBFFB483838}">
      <dsp:nvSpPr>
        <dsp:cNvPr id="0" name=""/>
        <dsp:cNvSpPr/>
      </dsp:nvSpPr>
      <dsp:spPr>
        <a:xfrm>
          <a:off x="2633471" y="2845619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коммуникативно-стимулирующая;</a:t>
          </a:r>
          <a:endParaRPr lang="ru-RU" sz="1500" kern="1200" dirty="0"/>
        </a:p>
      </dsp:txBody>
      <dsp:txXfrm>
        <a:off x="2659929" y="2872077"/>
        <a:ext cx="2909740" cy="489072"/>
      </dsp:txXfrm>
    </dsp:sp>
    <dsp:sp modelId="{9A246C9A-B062-4B48-99BB-B79E751BDFF6}">
      <dsp:nvSpPr>
        <dsp:cNvPr id="0" name=""/>
        <dsp:cNvSpPr/>
      </dsp:nvSpPr>
      <dsp:spPr>
        <a:xfrm>
          <a:off x="2633471" y="3414707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аналитико-оценочная;</a:t>
          </a:r>
          <a:endParaRPr lang="ru-RU" sz="1500" kern="1200" dirty="0"/>
        </a:p>
      </dsp:txBody>
      <dsp:txXfrm>
        <a:off x="2659929" y="3441165"/>
        <a:ext cx="2909740" cy="489072"/>
      </dsp:txXfrm>
    </dsp:sp>
    <dsp:sp modelId="{8C415E47-5EAF-4D08-AB52-9679D182B81A}">
      <dsp:nvSpPr>
        <dsp:cNvPr id="0" name=""/>
        <dsp:cNvSpPr/>
      </dsp:nvSpPr>
      <dsp:spPr>
        <a:xfrm>
          <a:off x="2633471" y="3983794"/>
          <a:ext cx="2962656" cy="541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исследовательско-творческая</a:t>
          </a:r>
          <a:r>
            <a:rPr lang="ru-RU" sz="1500" kern="1200" dirty="0" smtClean="0"/>
            <a:t>.</a:t>
          </a:r>
          <a:endParaRPr lang="ru-RU" sz="1500" kern="1200" dirty="0"/>
        </a:p>
      </dsp:txBody>
      <dsp:txXfrm>
        <a:off x="2659929" y="4010252"/>
        <a:ext cx="2909740" cy="4890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43753-8305-482E-87B1-0764B508EC64}">
      <dsp:nvSpPr>
        <dsp:cNvPr id="0" name=""/>
        <dsp:cNvSpPr/>
      </dsp:nvSpPr>
      <dsp:spPr>
        <a:xfrm>
          <a:off x="1699418" y="0"/>
          <a:ext cx="4830763" cy="48307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2CAEF-C242-4F15-A633-E872B73CF1B0}">
      <dsp:nvSpPr>
        <dsp:cNvPr id="0" name=""/>
        <dsp:cNvSpPr/>
      </dsp:nvSpPr>
      <dsp:spPr>
        <a:xfrm>
          <a:off x="2158340" y="458922"/>
          <a:ext cx="1883997" cy="1883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Увеличивается количество педагогов, стремящихся к активному саморазвитию.</a:t>
          </a:r>
          <a:endParaRPr lang="ru-RU" sz="1400" b="1" kern="1200" dirty="0"/>
        </a:p>
      </dsp:txBody>
      <dsp:txXfrm>
        <a:off x="2250309" y="550891"/>
        <a:ext cx="1700059" cy="1700059"/>
      </dsp:txXfrm>
    </dsp:sp>
    <dsp:sp modelId="{F889BEEA-0FE8-4AC7-8188-7B8BD668ECE0}">
      <dsp:nvSpPr>
        <dsp:cNvPr id="0" name=""/>
        <dsp:cNvSpPr/>
      </dsp:nvSpPr>
      <dsp:spPr>
        <a:xfrm>
          <a:off x="4187261" y="458922"/>
          <a:ext cx="1883997" cy="1883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Возрастает профессионализм и уверенность в себе педагогов. </a:t>
          </a:r>
          <a:endParaRPr lang="ru-RU" sz="1400" b="1" kern="1200" dirty="0"/>
        </a:p>
      </dsp:txBody>
      <dsp:txXfrm>
        <a:off x="4279230" y="550891"/>
        <a:ext cx="1700059" cy="1700059"/>
      </dsp:txXfrm>
    </dsp:sp>
    <dsp:sp modelId="{1E55C1B1-FF20-47DD-8708-A6BABE11082F}">
      <dsp:nvSpPr>
        <dsp:cNvPr id="0" name=""/>
        <dsp:cNvSpPr/>
      </dsp:nvSpPr>
      <dsp:spPr>
        <a:xfrm>
          <a:off x="2158340" y="2487842"/>
          <a:ext cx="1883997" cy="1883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Возрастает желание и умение педагогов работать творчески.</a:t>
          </a:r>
          <a:endParaRPr lang="ru-RU" sz="1400" b="1" kern="1200" dirty="0"/>
        </a:p>
      </dsp:txBody>
      <dsp:txXfrm>
        <a:off x="2250309" y="2579811"/>
        <a:ext cx="1700059" cy="1700059"/>
      </dsp:txXfrm>
    </dsp:sp>
    <dsp:sp modelId="{BDAEDE8D-9319-4CDE-BA20-4526208211A6}">
      <dsp:nvSpPr>
        <dsp:cNvPr id="0" name=""/>
        <dsp:cNvSpPr/>
      </dsp:nvSpPr>
      <dsp:spPr>
        <a:xfrm>
          <a:off x="4187261" y="2487842"/>
          <a:ext cx="1883997" cy="18839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Растет удовлетворенность педагогов результатами своего труда.</a:t>
          </a:r>
          <a:endParaRPr lang="ru-RU" sz="1400" b="1" kern="1200" dirty="0"/>
        </a:p>
      </dsp:txBody>
      <dsp:txXfrm>
        <a:off x="4279230" y="2579811"/>
        <a:ext cx="1700059" cy="17000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B88E4-A6F9-40B8-A2C2-1BFFC2571E02}">
      <dsp:nvSpPr>
        <dsp:cNvPr id="0" name=""/>
        <dsp:cNvSpPr/>
      </dsp:nvSpPr>
      <dsp:spPr>
        <a:xfrm>
          <a:off x="2057400" y="0"/>
          <a:ext cx="4114800" cy="2072481"/>
        </a:xfrm>
        <a:prstGeom prst="trapezoid">
          <a:avLst>
            <a:gd name="adj" fmla="val 99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атмосфера творчества; </a:t>
          </a:r>
          <a:endParaRPr lang="ru-RU" sz="3500" kern="1200" dirty="0"/>
        </a:p>
      </dsp:txBody>
      <dsp:txXfrm>
        <a:off x="2057400" y="0"/>
        <a:ext cx="4114800" cy="2072481"/>
      </dsp:txXfrm>
    </dsp:sp>
    <dsp:sp modelId="{D9A21A41-462A-4AFD-8FDC-9897D4558246}">
      <dsp:nvSpPr>
        <dsp:cNvPr id="0" name=""/>
        <dsp:cNvSpPr/>
      </dsp:nvSpPr>
      <dsp:spPr>
        <a:xfrm>
          <a:off x="0" y="2072481"/>
          <a:ext cx="8229600" cy="2072481"/>
        </a:xfrm>
        <a:prstGeom prst="trapezoid">
          <a:avLst>
            <a:gd name="adj" fmla="val 99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психологическая перестройка отношений в педагогическом коллективе;</a:t>
          </a:r>
          <a:endParaRPr lang="ru-RU" sz="3500" kern="1200" dirty="0"/>
        </a:p>
      </dsp:txBody>
      <dsp:txXfrm>
        <a:off x="1440179" y="2072481"/>
        <a:ext cx="5349240" cy="20724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36E98-42D9-4736-ACD7-165D3632C554}">
      <dsp:nvSpPr>
        <dsp:cNvPr id="0" name=""/>
        <dsp:cNvSpPr/>
      </dsp:nvSpPr>
      <dsp:spPr>
        <a:xfrm>
          <a:off x="2057399" y="0"/>
          <a:ext cx="4114800" cy="2262981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прохождение аттестации;</a:t>
          </a:r>
          <a:endParaRPr lang="ru-RU" sz="3200" b="1" i="0" kern="1200" dirty="0"/>
        </a:p>
      </dsp:txBody>
      <dsp:txXfrm>
        <a:off x="2057399" y="0"/>
        <a:ext cx="4114800" cy="2262981"/>
      </dsp:txXfrm>
    </dsp:sp>
    <dsp:sp modelId="{A228575E-B6A7-4C24-9E92-3D694C3E43F2}">
      <dsp:nvSpPr>
        <dsp:cNvPr id="0" name=""/>
        <dsp:cNvSpPr/>
      </dsp:nvSpPr>
      <dsp:spPr>
        <a:xfrm>
          <a:off x="0" y="2262981"/>
          <a:ext cx="8229600" cy="2262981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повышение заработной платы</a:t>
          </a:r>
          <a:r>
            <a:rPr lang="ru-RU" sz="5100" kern="1200" dirty="0" smtClean="0"/>
            <a:t>.</a:t>
          </a:r>
          <a:endParaRPr lang="ru-RU" sz="5100" kern="1200" dirty="0"/>
        </a:p>
      </dsp:txBody>
      <dsp:txXfrm>
        <a:off x="1440179" y="2262981"/>
        <a:ext cx="5349240" cy="22629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1B927-2837-4BB9-B484-27C7EBA3414C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молодых специалистов</a:t>
          </a:r>
          <a:r>
            <a:rPr lang="ru-RU" sz="3200" kern="1200" dirty="0" smtClean="0"/>
            <a:t>;</a:t>
          </a:r>
          <a:endParaRPr lang="ru-RU" sz="3200" kern="1200" dirty="0"/>
        </a:p>
      </dsp:txBody>
      <dsp:txXfrm>
        <a:off x="870589" y="543115"/>
        <a:ext cx="2595368" cy="3439731"/>
      </dsp:txXfrm>
    </dsp:sp>
    <dsp:sp modelId="{489D34E7-2D32-4C66-ABC4-4AA021E05D05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молодых воспитателей</a:t>
          </a:r>
          <a:endParaRPr lang="ru-RU" sz="3200" b="1" kern="1200" dirty="0"/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2A2BB-8397-40D8-BFE8-99428083F464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4FF25-B8CD-4A0A-8CC7-BACE5694E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45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split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anchor="t">
            <a:normAutofit fontScale="90000"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АВТОНОМНОЕ ДОШКОЛЬНОЕ УЧРЕЖДЕНИЕ </a:t>
            </a:r>
            <a:br>
              <a:rPr lang="ru-RU" sz="2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МАДОУ «Ромашка</a:t>
            </a:r>
            <a:r>
              <a:rPr lang="ru-RU" sz="2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«Новаторство»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Педагог- психолог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Э.Р.Кожевникова</a:t>
            </a: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2016-2017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год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3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Таким образом, </a:t>
            </a:r>
            <a:r>
              <a:rPr lang="ru-RU" sz="3100" b="1" dirty="0" smtClean="0">
                <a:solidFill>
                  <a:srgbClr val="FF0000"/>
                </a:solidFill>
              </a:rPr>
              <a:t>показателем выполнения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педагогами-новаторами </a:t>
            </a:r>
            <a:r>
              <a:rPr lang="ru-RU" sz="3100" dirty="0" smtClean="0"/>
              <a:t>в МАДОУ «Ромашка»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создается: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endParaRPr lang="ru-RU" sz="3100" dirty="0">
              <a:solidFill>
                <a:srgbClr val="FF00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повышается социальный статус педагогических работников: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57325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Растёт кадровый потенциал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 anchor="ctr">
            <a:normAutofit/>
          </a:bodyPr>
          <a:lstStyle/>
          <a:p>
            <a:r>
              <a:rPr lang="ru-RU" sz="3600" b="1" dirty="0" smtClean="0">
                <a:solidFill>
                  <a:srgbClr val="FF00FF"/>
                </a:solidFill>
              </a:rPr>
              <a:t>СПАСИБО ЗА ВНИМАНИЕ</a:t>
            </a:r>
            <a:endParaRPr lang="ru-RU" sz="36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Педагогическое новаторство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Цель </a:t>
            </a:r>
            <a:r>
              <a:rPr lang="ru-RU" b="1" dirty="0" smtClean="0">
                <a:solidFill>
                  <a:srgbClr val="FF0000"/>
                </a:solidFill>
              </a:rPr>
              <a:t>проекта: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Создать условия для осознанной и результативной работы </a:t>
            </a:r>
            <a:r>
              <a:rPr lang="ru-RU" dirty="0" smtClean="0">
                <a:solidFill>
                  <a:srgbClr val="0070C0"/>
                </a:solidFill>
              </a:rPr>
              <a:t>педагогов-новаторов </a:t>
            </a:r>
            <a:r>
              <a:rPr lang="ru-RU" dirty="0">
                <a:solidFill>
                  <a:srgbClr val="0070C0"/>
                </a:solidFill>
              </a:rPr>
              <a:t>по саморазвитию и самообразованию с целью повышения </a:t>
            </a:r>
            <a:r>
              <a:rPr lang="ru-RU" dirty="0" smtClean="0">
                <a:solidFill>
                  <a:srgbClr val="0070C0"/>
                </a:solidFill>
              </a:rPr>
              <a:t>профессиональной компетентности </a:t>
            </a:r>
            <a:r>
              <a:rPr lang="ru-RU" dirty="0">
                <a:solidFill>
                  <a:srgbClr val="0070C0"/>
                </a:solidFill>
              </a:rPr>
              <a:t>и, как следствие, повышение уровня социально-психологической готовности </a:t>
            </a:r>
            <a:r>
              <a:rPr lang="ru-RU" dirty="0" smtClean="0">
                <a:solidFill>
                  <a:srgbClr val="0070C0"/>
                </a:solidFill>
              </a:rPr>
              <a:t>воспитанников детского сада </a:t>
            </a:r>
            <a:r>
              <a:rPr lang="ru-RU" dirty="0">
                <a:solidFill>
                  <a:srgbClr val="0070C0"/>
                </a:solidFill>
              </a:rPr>
              <a:t>к </a:t>
            </a:r>
            <a:r>
              <a:rPr lang="ru-RU" dirty="0" smtClean="0">
                <a:solidFill>
                  <a:srgbClr val="0070C0"/>
                </a:solidFill>
              </a:rPr>
              <a:t>школьному </a:t>
            </a:r>
            <a:r>
              <a:rPr lang="ru-RU" dirty="0">
                <a:solidFill>
                  <a:srgbClr val="0070C0"/>
                </a:solidFill>
              </a:rPr>
              <a:t>обучению.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Задачи: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66969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Профессиональное мастерство педагога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>
                <a:solidFill>
                  <a:srgbClr val="00B0F0"/>
                </a:solidFill>
              </a:rPr>
              <a:t>Личностное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535362"/>
          </a:xfrm>
        </p:spPr>
        <p:txBody>
          <a:bodyPr/>
          <a:lstStyle/>
          <a:p>
            <a:pPr algn="just" fontAlgn="base"/>
            <a:r>
              <a:rPr lang="ru-RU" sz="3600" b="1" dirty="0">
                <a:solidFill>
                  <a:srgbClr val="FF00FF"/>
                </a:solidFill>
              </a:rPr>
              <a:t>интерактивные формы </a:t>
            </a:r>
            <a:r>
              <a:rPr lang="ru-RU" sz="3600" b="1" dirty="0" smtClean="0">
                <a:solidFill>
                  <a:srgbClr val="FF00FF"/>
                </a:solidFill>
              </a:rPr>
              <a:t>работы </a:t>
            </a:r>
            <a:endParaRPr lang="ru-RU" sz="3600" dirty="0">
              <a:solidFill>
                <a:srgbClr val="FF00FF"/>
              </a:solidFill>
            </a:endParaRP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8200" y="1524000"/>
            <a:ext cx="4041775" cy="639762"/>
          </a:xfrm>
        </p:spPr>
        <p:txBody>
          <a:bodyPr anchor="t">
            <a:normAutofit/>
          </a:bodyPr>
          <a:lstStyle/>
          <a:p>
            <a:pPr algn="ctr"/>
            <a:r>
              <a:rPr lang="ru-RU" sz="3200" dirty="0">
                <a:solidFill>
                  <a:srgbClr val="00B0F0"/>
                </a:solidFill>
              </a:rPr>
              <a:t>Профессиональное</a:t>
            </a:r>
            <a:r>
              <a:rPr lang="ru-RU" sz="3200" dirty="0"/>
              <a:t> 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495800" y="2666999"/>
            <a:ext cx="4191000" cy="34591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FF"/>
                </a:solidFill>
              </a:rPr>
              <a:t>самообразование </a:t>
            </a:r>
            <a:endParaRPr lang="ru-RU" sz="3600" dirty="0">
              <a:solidFill>
                <a:srgbClr val="FF00FF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Модель саморазвития педагогов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B0F0"/>
                </a:solidFill>
              </a:rPr>
              <a:t>Интерес и  </a:t>
            </a:r>
            <a:r>
              <a:rPr lang="ru-RU" sz="3200" dirty="0" smtClean="0">
                <a:solidFill>
                  <a:srgbClr val="00B0F0"/>
                </a:solidFill>
              </a:rPr>
              <a:t>желание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CC00FF"/>
                </a:solidFill>
              </a:rPr>
              <a:t>Проблема (затруднение)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 lnSpcReduction="10000"/>
          </a:bodyPr>
          <a:lstStyle/>
          <a:p>
            <a:pPr algn="ctr"/>
            <a:r>
              <a:rPr lang="ru-RU" sz="3600" dirty="0">
                <a:solidFill>
                  <a:srgbClr val="00B0F0"/>
                </a:solidFill>
              </a:rPr>
              <a:t>Мотивация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886200" cy="39512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C00FF"/>
                </a:solidFill>
              </a:rPr>
              <a:t>Стимулирование</a:t>
            </a:r>
            <a:endParaRPr lang="ru-RU" sz="3200" dirty="0">
              <a:solidFill>
                <a:srgbClr val="CC00FF"/>
              </a:solidFill>
            </a:endParaRPr>
          </a:p>
        </p:txBody>
      </p:sp>
    </p:spTree>
  </p:cSld>
  <p:clrMapOvr>
    <a:masterClrMapping/>
  </p:clrMapOvr>
  <p:transition spd="slow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Структура  прохождения аттестации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792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fontAlgn="base"/>
            <a:r>
              <a:rPr lang="ru-RU" b="1" dirty="0">
                <a:solidFill>
                  <a:srgbClr val="FF0000"/>
                </a:solidFill>
              </a:rPr>
              <a:t>Индивидуальный план-программа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развития педагога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ctr"/>
            <a:r>
              <a:rPr lang="ru-RU" u="sng" dirty="0" smtClean="0">
                <a:solidFill>
                  <a:srgbClr val="00B0F0"/>
                </a:solidFill>
              </a:rPr>
              <a:t>Самообразование</a:t>
            </a:r>
            <a:endParaRPr lang="ru-RU" u="sng" dirty="0">
              <a:solidFill>
                <a:srgbClr val="00B0F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572000" cy="3951288"/>
          </a:xfrm>
        </p:spPr>
        <p:txBody>
          <a:bodyPr>
            <a:normAutofit/>
          </a:bodyPr>
          <a:lstStyle/>
          <a:p>
            <a:r>
              <a:rPr lang="ru-RU" dirty="0" smtClean="0"/>
              <a:t> Семинары-практикумы;</a:t>
            </a:r>
            <a:endParaRPr lang="ru-RU" dirty="0"/>
          </a:p>
          <a:p>
            <a:pPr lvl="0"/>
            <a:r>
              <a:rPr lang="ru-RU" dirty="0"/>
              <a:t>Мастер </a:t>
            </a:r>
            <a:r>
              <a:rPr lang="ru-RU" dirty="0" smtClean="0"/>
              <a:t>класс.</a:t>
            </a:r>
            <a:endParaRPr lang="ru-RU" dirty="0"/>
          </a:p>
          <a:p>
            <a:endParaRPr lang="ru-RU" u="sng" dirty="0" smtClean="0"/>
          </a:p>
          <a:p>
            <a:pPr algn="ctr">
              <a:buNone/>
            </a:pPr>
            <a:r>
              <a:rPr lang="ru-RU" b="1" u="sng" dirty="0" smtClean="0">
                <a:solidFill>
                  <a:srgbClr val="00B0F0"/>
                </a:solidFill>
              </a:rPr>
              <a:t>Развитие</a:t>
            </a:r>
            <a:endParaRPr lang="ru-RU" b="1" dirty="0">
              <a:solidFill>
                <a:srgbClr val="00B0F0"/>
              </a:solidFill>
            </a:endParaRPr>
          </a:p>
          <a:p>
            <a:pPr lvl="0"/>
            <a:r>
              <a:rPr lang="ru-RU" dirty="0"/>
              <a:t>Обобщение </a:t>
            </a:r>
            <a:r>
              <a:rPr lang="ru-RU" dirty="0" smtClean="0"/>
              <a:t>опыта работы; </a:t>
            </a:r>
            <a:endParaRPr lang="ru-RU" dirty="0"/>
          </a:p>
          <a:p>
            <a:pPr lvl="0"/>
            <a:r>
              <a:rPr lang="ru-RU" dirty="0"/>
              <a:t> Участие в </a:t>
            </a:r>
            <a:r>
              <a:rPr lang="ru-RU" dirty="0" smtClean="0"/>
              <a:t>конкурсах </a:t>
            </a:r>
            <a:endParaRPr lang="ru-RU" dirty="0"/>
          </a:p>
          <a:p>
            <a:pPr>
              <a:buNone/>
            </a:pPr>
            <a:r>
              <a:rPr lang="ru-RU" dirty="0" smtClean="0"/>
              <a:t> профессионального мастерства.</a:t>
            </a:r>
            <a:endParaRPr lang="ru-RU" dirty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/>
          </a:bodyPr>
          <a:lstStyle/>
          <a:p>
            <a:pPr lvl="0" algn="ctr" fontAlgn="base"/>
            <a:r>
              <a:rPr lang="ru-RU" u="sng" dirty="0">
                <a:solidFill>
                  <a:srgbClr val="00B0F0"/>
                </a:solidFill>
              </a:rPr>
              <a:t>Способности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068763"/>
          </a:xfrm>
        </p:spPr>
        <p:txBody>
          <a:bodyPr/>
          <a:lstStyle/>
          <a:p>
            <a:pPr lvl="0"/>
            <a:r>
              <a:rPr lang="ru-RU" dirty="0" smtClean="0"/>
              <a:t>Тренинги;</a:t>
            </a:r>
          </a:p>
          <a:p>
            <a:pPr lvl="0"/>
            <a:r>
              <a:rPr lang="ru-RU" dirty="0" smtClean="0"/>
              <a:t>Создание </a:t>
            </a:r>
            <a:r>
              <a:rPr lang="ru-RU" dirty="0" err="1" smtClean="0"/>
              <a:t>портфолио</a:t>
            </a:r>
            <a:r>
              <a:rPr lang="ru-RU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pPr lvl="0">
              <a:buNone/>
            </a:pPr>
            <a:r>
              <a:rPr lang="ru-RU" dirty="0" smtClean="0">
                <a:solidFill>
                  <a:srgbClr val="00B0F0"/>
                </a:solidFill>
              </a:rPr>
              <a:t>            </a:t>
            </a:r>
            <a:r>
              <a:rPr lang="ru-RU" b="1" u="sng" dirty="0" smtClean="0">
                <a:solidFill>
                  <a:srgbClr val="00B0F0"/>
                </a:solidFill>
              </a:rPr>
              <a:t>Профессионализм</a:t>
            </a:r>
            <a:endParaRPr lang="ru-RU" b="1" dirty="0" smtClean="0">
              <a:solidFill>
                <a:srgbClr val="00B0F0"/>
              </a:solidFill>
            </a:endParaRPr>
          </a:p>
          <a:p>
            <a:r>
              <a:rPr lang="ru-RU" dirty="0" smtClean="0"/>
              <a:t>Итоги аттестации педагогов;</a:t>
            </a:r>
          </a:p>
          <a:p>
            <a:r>
              <a:rPr lang="ru-RU" dirty="0" smtClean="0"/>
              <a:t>Рейтинг выпускников ДОУ.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Положительные  показатели: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287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МУНИЦИПАЛЬНОЕ АВТОНОМНОЕ ДОШКОЛЬНОЕ УЧРЕЖДЕНИЕ  МАДОУ «Ромашка»   ПРОЕКТ «Новаторство»</vt:lpstr>
      <vt:lpstr>Педагогическое новаторство</vt:lpstr>
      <vt:lpstr>Цель проекта: </vt:lpstr>
      <vt:lpstr>Задачи:</vt:lpstr>
      <vt:lpstr>Профессиональное мастерство педагога </vt:lpstr>
      <vt:lpstr>Модель саморазвития педагогов </vt:lpstr>
      <vt:lpstr>Структура  прохождения аттестации</vt:lpstr>
      <vt:lpstr>Индивидуальный план-программа  развития педагога </vt:lpstr>
      <vt:lpstr>Положительные  показатели: </vt:lpstr>
      <vt:lpstr>Таким образом, показателем выполнения педагогами-новаторами в МАДОУ «Ромашка» создается: </vt:lpstr>
      <vt:lpstr>повышается социальный статус педагогических работников:</vt:lpstr>
      <vt:lpstr>Растёт кадровый потенциал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на севере</dc:title>
  <cp:lastModifiedBy>днс</cp:lastModifiedBy>
  <cp:revision>95</cp:revision>
  <dcterms:modified xsi:type="dcterms:W3CDTF">2017-11-21T17:50:45Z</dcterms:modified>
</cp:coreProperties>
</file>